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16.xml" ContentType="application/vnd.openxmlformats-officedocument.presentationml.tags+xml"/>
  <Override PartName="/ppt/tags/tag14.xml" ContentType="application/vnd.openxmlformats-officedocument.presentationml.tags+xml"/>
  <Default Extension="xlsx" ContentType="application/vnd.openxmlformats-officedocument.spreadsheetml.sheet"/>
  <Override PartName="/ppt/tags/tag12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3.xml" ContentType="application/vnd.openxmlformats-officedocument.presentationml.tags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1.xml" ContentType="application/vnd.openxmlformats-officedocument.presentationml.tags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17.xml" ContentType="application/vnd.openxmlformats-officedocument.presentationml.tags+xml"/>
  <Default Extension="wdp" ContentType="image/vnd.ms-photo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tags/tag13.xml" ContentType="application/vnd.openxmlformats-officedocument.presentationml.tag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1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7" r:id="rId16"/>
    <p:sldId id="286" r:id="rId17"/>
    <p:sldId id="287" r:id="rId18"/>
    <p:sldId id="288" r:id="rId19"/>
    <p:sldId id="296" r:id="rId20"/>
    <p:sldId id="289" r:id="rId21"/>
    <p:sldId id="291" r:id="rId22"/>
    <p:sldId id="292" r:id="rId23"/>
    <p:sldId id="293" r:id="rId24"/>
    <p:sldId id="294" r:id="rId25"/>
    <p:sldId id="295" r:id="rId26"/>
  </p:sldIdLst>
  <p:sldSz cx="9144000" cy="6858000" type="screen4x3"/>
  <p:notesSz cx="6735763" cy="98663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Narrow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Narrow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Narrow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Narrow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clrMru>
    <a:srgbClr val="005172"/>
    <a:srgbClr val="4D4F53"/>
    <a:srgbClr val="FFFF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705" autoAdjust="0"/>
  </p:normalViewPr>
  <p:slideViewPr>
    <p:cSldViewPr>
      <p:cViewPr varScale="1">
        <p:scale>
          <a:sx n="70" d="100"/>
          <a:sy n="70" d="100"/>
        </p:scale>
        <p:origin x="-115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GB"/>
  <c:clrMapOvr bg1="lt1" tx1="dk1" bg2="lt2" tx2="dk2" accent1="accent1" accent2="accent2" accent3="accent3" accent4="accent4" accent5="accent5" accent6="accent6" hlink="hlink" folHlink="folHlink"/>
  <c:chart>
    <c:plotArea>
      <c:layout>
        <c:manualLayout>
          <c:layoutTarget val="inner"/>
          <c:xMode val="edge"/>
          <c:yMode val="edge"/>
          <c:x val="0.14122258992562145"/>
          <c:y val="2.1939824943968241E-2"/>
          <c:w val="0.75020381248589429"/>
          <c:h val="0.91759732597527777"/>
        </c:manualLayout>
      </c:layout>
      <c:scatterChart>
        <c:scatterStyle val="lineMarker"/>
        <c:ser>
          <c:idx val="0"/>
          <c:order val="0"/>
          <c:tx>
            <c:strRef>
              <c:f>Sheet1!$E$1</c:f>
              <c:strCache>
                <c:ptCount val="1"/>
                <c:pt idx="0">
                  <c:v>sCMOS noise @ -30C</c:v>
                </c:pt>
              </c:strCache>
            </c:strRef>
          </c:tx>
          <c:spPr>
            <a:ln w="38100">
              <a:solidFill>
                <a:schemeClr val="accent6">
                  <a:lumMod val="75000"/>
                </a:schemeClr>
              </a:solidFill>
            </a:ln>
            <a:effectLst/>
          </c:spPr>
          <c:marker>
            <c:symbol val="none"/>
          </c:marker>
          <c:xVal>
            <c:numRef>
              <c:f>Sheet1!$A$2:$A$1201</c:f>
              <c:numCache>
                <c:formatCode>General</c:formatCode>
                <c:ptCount val="1200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  <c:pt idx="10">
                  <c:v>5.5</c:v>
                </c:pt>
                <c:pt idx="11">
                  <c:v>6</c:v>
                </c:pt>
                <c:pt idx="12">
                  <c:v>6.5</c:v>
                </c:pt>
                <c:pt idx="13">
                  <c:v>7</c:v>
                </c:pt>
                <c:pt idx="14">
                  <c:v>7.5</c:v>
                </c:pt>
                <c:pt idx="15">
                  <c:v>8</c:v>
                </c:pt>
                <c:pt idx="16">
                  <c:v>8.5</c:v>
                </c:pt>
                <c:pt idx="17">
                  <c:v>9</c:v>
                </c:pt>
                <c:pt idx="18">
                  <c:v>9.5</c:v>
                </c:pt>
                <c:pt idx="19">
                  <c:v>10</c:v>
                </c:pt>
                <c:pt idx="20">
                  <c:v>10.5</c:v>
                </c:pt>
                <c:pt idx="21">
                  <c:v>11</c:v>
                </c:pt>
                <c:pt idx="22">
                  <c:v>11.5</c:v>
                </c:pt>
                <c:pt idx="23">
                  <c:v>12</c:v>
                </c:pt>
                <c:pt idx="24">
                  <c:v>12.5</c:v>
                </c:pt>
                <c:pt idx="25">
                  <c:v>13</c:v>
                </c:pt>
                <c:pt idx="26">
                  <c:v>13.5</c:v>
                </c:pt>
                <c:pt idx="27">
                  <c:v>14</c:v>
                </c:pt>
                <c:pt idx="28">
                  <c:v>14.5</c:v>
                </c:pt>
                <c:pt idx="29">
                  <c:v>15</c:v>
                </c:pt>
                <c:pt idx="30">
                  <c:v>15.5</c:v>
                </c:pt>
                <c:pt idx="31">
                  <c:v>16</c:v>
                </c:pt>
                <c:pt idx="32">
                  <c:v>16.5</c:v>
                </c:pt>
                <c:pt idx="33">
                  <c:v>17</c:v>
                </c:pt>
                <c:pt idx="34">
                  <c:v>17.5</c:v>
                </c:pt>
                <c:pt idx="35">
                  <c:v>18</c:v>
                </c:pt>
                <c:pt idx="36">
                  <c:v>18.5</c:v>
                </c:pt>
                <c:pt idx="37">
                  <c:v>19</c:v>
                </c:pt>
                <c:pt idx="38">
                  <c:v>19.5</c:v>
                </c:pt>
                <c:pt idx="39">
                  <c:v>20</c:v>
                </c:pt>
                <c:pt idx="40">
                  <c:v>20.5</c:v>
                </c:pt>
                <c:pt idx="41">
                  <c:v>21</c:v>
                </c:pt>
                <c:pt idx="42">
                  <c:v>21.5</c:v>
                </c:pt>
                <c:pt idx="43">
                  <c:v>22</c:v>
                </c:pt>
                <c:pt idx="44">
                  <c:v>22.5</c:v>
                </c:pt>
                <c:pt idx="45">
                  <c:v>23</c:v>
                </c:pt>
                <c:pt idx="46">
                  <c:v>23.5</c:v>
                </c:pt>
                <c:pt idx="47">
                  <c:v>24</c:v>
                </c:pt>
                <c:pt idx="48">
                  <c:v>24.5</c:v>
                </c:pt>
                <c:pt idx="49">
                  <c:v>25</c:v>
                </c:pt>
                <c:pt idx="50">
                  <c:v>25.5</c:v>
                </c:pt>
                <c:pt idx="51">
                  <c:v>26</c:v>
                </c:pt>
                <c:pt idx="52">
                  <c:v>26.5</c:v>
                </c:pt>
                <c:pt idx="53">
                  <c:v>27</c:v>
                </c:pt>
                <c:pt idx="54">
                  <c:v>27.5</c:v>
                </c:pt>
                <c:pt idx="55">
                  <c:v>28</c:v>
                </c:pt>
                <c:pt idx="56">
                  <c:v>28.5</c:v>
                </c:pt>
                <c:pt idx="57">
                  <c:v>29</c:v>
                </c:pt>
                <c:pt idx="58">
                  <c:v>29.5</c:v>
                </c:pt>
                <c:pt idx="59">
                  <c:v>30</c:v>
                </c:pt>
                <c:pt idx="60">
                  <c:v>30.5</c:v>
                </c:pt>
                <c:pt idx="61">
                  <c:v>31</c:v>
                </c:pt>
                <c:pt idx="62">
                  <c:v>31.5</c:v>
                </c:pt>
                <c:pt idx="63">
                  <c:v>32</c:v>
                </c:pt>
                <c:pt idx="64">
                  <c:v>32.5</c:v>
                </c:pt>
                <c:pt idx="65">
                  <c:v>33</c:v>
                </c:pt>
                <c:pt idx="66">
                  <c:v>33.5</c:v>
                </c:pt>
                <c:pt idx="67">
                  <c:v>34</c:v>
                </c:pt>
                <c:pt idx="68">
                  <c:v>34.5</c:v>
                </c:pt>
                <c:pt idx="69">
                  <c:v>35</c:v>
                </c:pt>
                <c:pt idx="70">
                  <c:v>35.5</c:v>
                </c:pt>
                <c:pt idx="71">
                  <c:v>36</c:v>
                </c:pt>
                <c:pt idx="72">
                  <c:v>36.5</c:v>
                </c:pt>
                <c:pt idx="73">
                  <c:v>37</c:v>
                </c:pt>
                <c:pt idx="74">
                  <c:v>37.5</c:v>
                </c:pt>
                <c:pt idx="75">
                  <c:v>38</c:v>
                </c:pt>
                <c:pt idx="76">
                  <c:v>38.5</c:v>
                </c:pt>
                <c:pt idx="77">
                  <c:v>39</c:v>
                </c:pt>
                <c:pt idx="78">
                  <c:v>39.5</c:v>
                </c:pt>
                <c:pt idx="79">
                  <c:v>40</c:v>
                </c:pt>
                <c:pt idx="80">
                  <c:v>40.5</c:v>
                </c:pt>
                <c:pt idx="81">
                  <c:v>41</c:v>
                </c:pt>
                <c:pt idx="82">
                  <c:v>41.5</c:v>
                </c:pt>
                <c:pt idx="83">
                  <c:v>42</c:v>
                </c:pt>
                <c:pt idx="84">
                  <c:v>42.5</c:v>
                </c:pt>
                <c:pt idx="85">
                  <c:v>43</c:v>
                </c:pt>
                <c:pt idx="86">
                  <c:v>43.5</c:v>
                </c:pt>
                <c:pt idx="87">
                  <c:v>44</c:v>
                </c:pt>
                <c:pt idx="88">
                  <c:v>44.5</c:v>
                </c:pt>
                <c:pt idx="89">
                  <c:v>45</c:v>
                </c:pt>
                <c:pt idx="90">
                  <c:v>45.5</c:v>
                </c:pt>
                <c:pt idx="91">
                  <c:v>46</c:v>
                </c:pt>
                <c:pt idx="92">
                  <c:v>46.5</c:v>
                </c:pt>
                <c:pt idx="93">
                  <c:v>47</c:v>
                </c:pt>
                <c:pt idx="94">
                  <c:v>47.5</c:v>
                </c:pt>
                <c:pt idx="95">
                  <c:v>48</c:v>
                </c:pt>
                <c:pt idx="96">
                  <c:v>48.5</c:v>
                </c:pt>
                <c:pt idx="97">
                  <c:v>49</c:v>
                </c:pt>
                <c:pt idx="98">
                  <c:v>49.5</c:v>
                </c:pt>
                <c:pt idx="99">
                  <c:v>50</c:v>
                </c:pt>
                <c:pt idx="100">
                  <c:v>50.5</c:v>
                </c:pt>
                <c:pt idx="101">
                  <c:v>51</c:v>
                </c:pt>
                <c:pt idx="102">
                  <c:v>51.5</c:v>
                </c:pt>
                <c:pt idx="103">
                  <c:v>52</c:v>
                </c:pt>
                <c:pt idx="104">
                  <c:v>52.5</c:v>
                </c:pt>
                <c:pt idx="105">
                  <c:v>53</c:v>
                </c:pt>
                <c:pt idx="106">
                  <c:v>53.5</c:v>
                </c:pt>
                <c:pt idx="107">
                  <c:v>54</c:v>
                </c:pt>
                <c:pt idx="108">
                  <c:v>54.5</c:v>
                </c:pt>
                <c:pt idx="109">
                  <c:v>55</c:v>
                </c:pt>
                <c:pt idx="110">
                  <c:v>55.5</c:v>
                </c:pt>
                <c:pt idx="111">
                  <c:v>56</c:v>
                </c:pt>
                <c:pt idx="112">
                  <c:v>56.5</c:v>
                </c:pt>
                <c:pt idx="113">
                  <c:v>57</c:v>
                </c:pt>
                <c:pt idx="114">
                  <c:v>57.5</c:v>
                </c:pt>
                <c:pt idx="115">
                  <c:v>58</c:v>
                </c:pt>
                <c:pt idx="116">
                  <c:v>58.5</c:v>
                </c:pt>
                <c:pt idx="117">
                  <c:v>59</c:v>
                </c:pt>
                <c:pt idx="118">
                  <c:v>59.5</c:v>
                </c:pt>
                <c:pt idx="119">
                  <c:v>60</c:v>
                </c:pt>
                <c:pt idx="120">
                  <c:v>60.5</c:v>
                </c:pt>
                <c:pt idx="121">
                  <c:v>61</c:v>
                </c:pt>
                <c:pt idx="122">
                  <c:v>61.5</c:v>
                </c:pt>
                <c:pt idx="123">
                  <c:v>62</c:v>
                </c:pt>
                <c:pt idx="124">
                  <c:v>62.5</c:v>
                </c:pt>
                <c:pt idx="125">
                  <c:v>63</c:v>
                </c:pt>
                <c:pt idx="126">
                  <c:v>63.5</c:v>
                </c:pt>
                <c:pt idx="127">
                  <c:v>64</c:v>
                </c:pt>
                <c:pt idx="128">
                  <c:v>64.5</c:v>
                </c:pt>
                <c:pt idx="129">
                  <c:v>65</c:v>
                </c:pt>
                <c:pt idx="130">
                  <c:v>65.5</c:v>
                </c:pt>
                <c:pt idx="131">
                  <c:v>66</c:v>
                </c:pt>
                <c:pt idx="132">
                  <c:v>66.5</c:v>
                </c:pt>
                <c:pt idx="133">
                  <c:v>67</c:v>
                </c:pt>
                <c:pt idx="134">
                  <c:v>67.5</c:v>
                </c:pt>
                <c:pt idx="135">
                  <c:v>68</c:v>
                </c:pt>
                <c:pt idx="136">
                  <c:v>68.5</c:v>
                </c:pt>
                <c:pt idx="137">
                  <c:v>69</c:v>
                </c:pt>
                <c:pt idx="138">
                  <c:v>69.5</c:v>
                </c:pt>
                <c:pt idx="139">
                  <c:v>70</c:v>
                </c:pt>
                <c:pt idx="140">
                  <c:v>70.5</c:v>
                </c:pt>
                <c:pt idx="141">
                  <c:v>71</c:v>
                </c:pt>
                <c:pt idx="142">
                  <c:v>71.5</c:v>
                </c:pt>
                <c:pt idx="143">
                  <c:v>72</c:v>
                </c:pt>
                <c:pt idx="144">
                  <c:v>72.5</c:v>
                </c:pt>
                <c:pt idx="145">
                  <c:v>73</c:v>
                </c:pt>
                <c:pt idx="146">
                  <c:v>73.5</c:v>
                </c:pt>
                <c:pt idx="147">
                  <c:v>74</c:v>
                </c:pt>
                <c:pt idx="148">
                  <c:v>74.5</c:v>
                </c:pt>
                <c:pt idx="149">
                  <c:v>75</c:v>
                </c:pt>
                <c:pt idx="150">
                  <c:v>75.5</c:v>
                </c:pt>
                <c:pt idx="151">
                  <c:v>76</c:v>
                </c:pt>
                <c:pt idx="152">
                  <c:v>76.5</c:v>
                </c:pt>
                <c:pt idx="153">
                  <c:v>77</c:v>
                </c:pt>
                <c:pt idx="154">
                  <c:v>77.5</c:v>
                </c:pt>
                <c:pt idx="155">
                  <c:v>78</c:v>
                </c:pt>
                <c:pt idx="156">
                  <c:v>78.5</c:v>
                </c:pt>
                <c:pt idx="157">
                  <c:v>79</c:v>
                </c:pt>
                <c:pt idx="158">
                  <c:v>79.5</c:v>
                </c:pt>
                <c:pt idx="159">
                  <c:v>80</c:v>
                </c:pt>
                <c:pt idx="160">
                  <c:v>80.5</c:v>
                </c:pt>
                <c:pt idx="161">
                  <c:v>81</c:v>
                </c:pt>
                <c:pt idx="162">
                  <c:v>81.5</c:v>
                </c:pt>
                <c:pt idx="163">
                  <c:v>82</c:v>
                </c:pt>
                <c:pt idx="164">
                  <c:v>82.5</c:v>
                </c:pt>
                <c:pt idx="165">
                  <c:v>83</c:v>
                </c:pt>
                <c:pt idx="166">
                  <c:v>83.5</c:v>
                </c:pt>
                <c:pt idx="167">
                  <c:v>84</c:v>
                </c:pt>
                <c:pt idx="168">
                  <c:v>84.5</c:v>
                </c:pt>
                <c:pt idx="169">
                  <c:v>85</c:v>
                </c:pt>
                <c:pt idx="170">
                  <c:v>85.5</c:v>
                </c:pt>
                <c:pt idx="171">
                  <c:v>86</c:v>
                </c:pt>
                <c:pt idx="172">
                  <c:v>86.5</c:v>
                </c:pt>
                <c:pt idx="173">
                  <c:v>87</c:v>
                </c:pt>
                <c:pt idx="174">
                  <c:v>87.5</c:v>
                </c:pt>
                <c:pt idx="175">
                  <c:v>88</c:v>
                </c:pt>
                <c:pt idx="176">
                  <c:v>88.5</c:v>
                </c:pt>
                <c:pt idx="177">
                  <c:v>89</c:v>
                </c:pt>
                <c:pt idx="178">
                  <c:v>89.5</c:v>
                </c:pt>
                <c:pt idx="179">
                  <c:v>90</c:v>
                </c:pt>
                <c:pt idx="180">
                  <c:v>90.5</c:v>
                </c:pt>
                <c:pt idx="181">
                  <c:v>91</c:v>
                </c:pt>
                <c:pt idx="182">
                  <c:v>91.5</c:v>
                </c:pt>
                <c:pt idx="183">
                  <c:v>92</c:v>
                </c:pt>
                <c:pt idx="184">
                  <c:v>92.5</c:v>
                </c:pt>
                <c:pt idx="185">
                  <c:v>93</c:v>
                </c:pt>
                <c:pt idx="186">
                  <c:v>93.5</c:v>
                </c:pt>
                <c:pt idx="187">
                  <c:v>94</c:v>
                </c:pt>
                <c:pt idx="188">
                  <c:v>94.5</c:v>
                </c:pt>
                <c:pt idx="189">
                  <c:v>95</c:v>
                </c:pt>
                <c:pt idx="190">
                  <c:v>95.5</c:v>
                </c:pt>
                <c:pt idx="191">
                  <c:v>96</c:v>
                </c:pt>
                <c:pt idx="192">
                  <c:v>96.5</c:v>
                </c:pt>
                <c:pt idx="193">
                  <c:v>97</c:v>
                </c:pt>
                <c:pt idx="194">
                  <c:v>97.5</c:v>
                </c:pt>
                <c:pt idx="195">
                  <c:v>98</c:v>
                </c:pt>
                <c:pt idx="196">
                  <c:v>98.5</c:v>
                </c:pt>
                <c:pt idx="197">
                  <c:v>99</c:v>
                </c:pt>
                <c:pt idx="198">
                  <c:v>99.5</c:v>
                </c:pt>
                <c:pt idx="199">
                  <c:v>100</c:v>
                </c:pt>
                <c:pt idx="200">
                  <c:v>100.5</c:v>
                </c:pt>
                <c:pt idx="201">
                  <c:v>101</c:v>
                </c:pt>
                <c:pt idx="202">
                  <c:v>101.5</c:v>
                </c:pt>
                <c:pt idx="203">
                  <c:v>102</c:v>
                </c:pt>
                <c:pt idx="204">
                  <c:v>102.5</c:v>
                </c:pt>
                <c:pt idx="205">
                  <c:v>103</c:v>
                </c:pt>
                <c:pt idx="206">
                  <c:v>103.5</c:v>
                </c:pt>
                <c:pt idx="207">
                  <c:v>104</c:v>
                </c:pt>
                <c:pt idx="208">
                  <c:v>104.5</c:v>
                </c:pt>
                <c:pt idx="209">
                  <c:v>105</c:v>
                </c:pt>
                <c:pt idx="210">
                  <c:v>105.5</c:v>
                </c:pt>
                <c:pt idx="211">
                  <c:v>106</c:v>
                </c:pt>
                <c:pt idx="212">
                  <c:v>106.5</c:v>
                </c:pt>
                <c:pt idx="213">
                  <c:v>107</c:v>
                </c:pt>
                <c:pt idx="214">
                  <c:v>107.5</c:v>
                </c:pt>
                <c:pt idx="215">
                  <c:v>108</c:v>
                </c:pt>
                <c:pt idx="216">
                  <c:v>108.5</c:v>
                </c:pt>
                <c:pt idx="217">
                  <c:v>109</c:v>
                </c:pt>
                <c:pt idx="218">
                  <c:v>109.5</c:v>
                </c:pt>
                <c:pt idx="219">
                  <c:v>110</c:v>
                </c:pt>
                <c:pt idx="220">
                  <c:v>110.5</c:v>
                </c:pt>
                <c:pt idx="221">
                  <c:v>111</c:v>
                </c:pt>
                <c:pt idx="222">
                  <c:v>111.5</c:v>
                </c:pt>
                <c:pt idx="223">
                  <c:v>112</c:v>
                </c:pt>
                <c:pt idx="224">
                  <c:v>112.5</c:v>
                </c:pt>
                <c:pt idx="225">
                  <c:v>113</c:v>
                </c:pt>
                <c:pt idx="226">
                  <c:v>113.5</c:v>
                </c:pt>
                <c:pt idx="227">
                  <c:v>114</c:v>
                </c:pt>
                <c:pt idx="228">
                  <c:v>114.5</c:v>
                </c:pt>
                <c:pt idx="229">
                  <c:v>115</c:v>
                </c:pt>
                <c:pt idx="230">
                  <c:v>115.5</c:v>
                </c:pt>
                <c:pt idx="231">
                  <c:v>116</c:v>
                </c:pt>
                <c:pt idx="232">
                  <c:v>116.5</c:v>
                </c:pt>
                <c:pt idx="233">
                  <c:v>117</c:v>
                </c:pt>
                <c:pt idx="234">
                  <c:v>117.5</c:v>
                </c:pt>
                <c:pt idx="235">
                  <c:v>118</c:v>
                </c:pt>
                <c:pt idx="236">
                  <c:v>118.5</c:v>
                </c:pt>
                <c:pt idx="237">
                  <c:v>119</c:v>
                </c:pt>
                <c:pt idx="238">
                  <c:v>119.5</c:v>
                </c:pt>
                <c:pt idx="239">
                  <c:v>120</c:v>
                </c:pt>
                <c:pt idx="240">
                  <c:v>120.5</c:v>
                </c:pt>
                <c:pt idx="241">
                  <c:v>121</c:v>
                </c:pt>
                <c:pt idx="242">
                  <c:v>121.5</c:v>
                </c:pt>
                <c:pt idx="243">
                  <c:v>122</c:v>
                </c:pt>
                <c:pt idx="244">
                  <c:v>122.5</c:v>
                </c:pt>
                <c:pt idx="245">
                  <c:v>123</c:v>
                </c:pt>
                <c:pt idx="246">
                  <c:v>123.5</c:v>
                </c:pt>
                <c:pt idx="247">
                  <c:v>124</c:v>
                </c:pt>
                <c:pt idx="248">
                  <c:v>124.5</c:v>
                </c:pt>
                <c:pt idx="249">
                  <c:v>125</c:v>
                </c:pt>
                <c:pt idx="250">
                  <c:v>125.5</c:v>
                </c:pt>
                <c:pt idx="251">
                  <c:v>126</c:v>
                </c:pt>
                <c:pt idx="252">
                  <c:v>126.5</c:v>
                </c:pt>
                <c:pt idx="253">
                  <c:v>127</c:v>
                </c:pt>
                <c:pt idx="254">
                  <c:v>127.5</c:v>
                </c:pt>
                <c:pt idx="255">
                  <c:v>128</c:v>
                </c:pt>
                <c:pt idx="256">
                  <c:v>128.5</c:v>
                </c:pt>
                <c:pt idx="257">
                  <c:v>129</c:v>
                </c:pt>
                <c:pt idx="258">
                  <c:v>129.5</c:v>
                </c:pt>
                <c:pt idx="259">
                  <c:v>130</c:v>
                </c:pt>
                <c:pt idx="260">
                  <c:v>130.5</c:v>
                </c:pt>
                <c:pt idx="261">
                  <c:v>131</c:v>
                </c:pt>
                <c:pt idx="262">
                  <c:v>131.5</c:v>
                </c:pt>
                <c:pt idx="263">
                  <c:v>132</c:v>
                </c:pt>
                <c:pt idx="264">
                  <c:v>132.5</c:v>
                </c:pt>
                <c:pt idx="265">
                  <c:v>133</c:v>
                </c:pt>
                <c:pt idx="266">
                  <c:v>133.5</c:v>
                </c:pt>
                <c:pt idx="267">
                  <c:v>134</c:v>
                </c:pt>
                <c:pt idx="268">
                  <c:v>134.5</c:v>
                </c:pt>
                <c:pt idx="269">
                  <c:v>135</c:v>
                </c:pt>
                <c:pt idx="270">
                  <c:v>135.5</c:v>
                </c:pt>
                <c:pt idx="271">
                  <c:v>136</c:v>
                </c:pt>
                <c:pt idx="272">
                  <c:v>136.5</c:v>
                </c:pt>
                <c:pt idx="273">
                  <c:v>137</c:v>
                </c:pt>
                <c:pt idx="274">
                  <c:v>137.5</c:v>
                </c:pt>
                <c:pt idx="275">
                  <c:v>138</c:v>
                </c:pt>
                <c:pt idx="276">
                  <c:v>138.5</c:v>
                </c:pt>
                <c:pt idx="277">
                  <c:v>139</c:v>
                </c:pt>
                <c:pt idx="278">
                  <c:v>139.5</c:v>
                </c:pt>
                <c:pt idx="279">
                  <c:v>140</c:v>
                </c:pt>
                <c:pt idx="280">
                  <c:v>140.5</c:v>
                </c:pt>
                <c:pt idx="281">
                  <c:v>141</c:v>
                </c:pt>
                <c:pt idx="282">
                  <c:v>141.5</c:v>
                </c:pt>
                <c:pt idx="283">
                  <c:v>142</c:v>
                </c:pt>
                <c:pt idx="284">
                  <c:v>142.5</c:v>
                </c:pt>
                <c:pt idx="285">
                  <c:v>143</c:v>
                </c:pt>
                <c:pt idx="286">
                  <c:v>143.5</c:v>
                </c:pt>
                <c:pt idx="287">
                  <c:v>144</c:v>
                </c:pt>
                <c:pt idx="288">
                  <c:v>144.5</c:v>
                </c:pt>
                <c:pt idx="289">
                  <c:v>145</c:v>
                </c:pt>
                <c:pt idx="290">
                  <c:v>145.5</c:v>
                </c:pt>
                <c:pt idx="291">
                  <c:v>146</c:v>
                </c:pt>
                <c:pt idx="292">
                  <c:v>146.5</c:v>
                </c:pt>
                <c:pt idx="293">
                  <c:v>147</c:v>
                </c:pt>
                <c:pt idx="294">
                  <c:v>147.5</c:v>
                </c:pt>
                <c:pt idx="295">
                  <c:v>148</c:v>
                </c:pt>
                <c:pt idx="296">
                  <c:v>148.5</c:v>
                </c:pt>
                <c:pt idx="297">
                  <c:v>149</c:v>
                </c:pt>
                <c:pt idx="298">
                  <c:v>149.5</c:v>
                </c:pt>
                <c:pt idx="299">
                  <c:v>150</c:v>
                </c:pt>
                <c:pt idx="300">
                  <c:v>150.5</c:v>
                </c:pt>
                <c:pt idx="301">
                  <c:v>151</c:v>
                </c:pt>
                <c:pt idx="302">
                  <c:v>151.5</c:v>
                </c:pt>
                <c:pt idx="303">
                  <c:v>152</c:v>
                </c:pt>
                <c:pt idx="304">
                  <c:v>152.5</c:v>
                </c:pt>
                <c:pt idx="305">
                  <c:v>153</c:v>
                </c:pt>
                <c:pt idx="306">
                  <c:v>153.5</c:v>
                </c:pt>
                <c:pt idx="307">
                  <c:v>154</c:v>
                </c:pt>
                <c:pt idx="308">
                  <c:v>154.5</c:v>
                </c:pt>
                <c:pt idx="309">
                  <c:v>155</c:v>
                </c:pt>
                <c:pt idx="310">
                  <c:v>155.5</c:v>
                </c:pt>
                <c:pt idx="311">
                  <c:v>156</c:v>
                </c:pt>
                <c:pt idx="312">
                  <c:v>156.5</c:v>
                </c:pt>
                <c:pt idx="313">
                  <c:v>157</c:v>
                </c:pt>
                <c:pt idx="314">
                  <c:v>157.5</c:v>
                </c:pt>
                <c:pt idx="315">
                  <c:v>158</c:v>
                </c:pt>
                <c:pt idx="316">
                  <c:v>158.5</c:v>
                </c:pt>
                <c:pt idx="317">
                  <c:v>159</c:v>
                </c:pt>
                <c:pt idx="318">
                  <c:v>159.5</c:v>
                </c:pt>
                <c:pt idx="319">
                  <c:v>160</c:v>
                </c:pt>
                <c:pt idx="320">
                  <c:v>160.5</c:v>
                </c:pt>
                <c:pt idx="321">
                  <c:v>161</c:v>
                </c:pt>
                <c:pt idx="322">
                  <c:v>161.5</c:v>
                </c:pt>
                <c:pt idx="323">
                  <c:v>162</c:v>
                </c:pt>
                <c:pt idx="324">
                  <c:v>162.5</c:v>
                </c:pt>
                <c:pt idx="325">
                  <c:v>163</c:v>
                </c:pt>
                <c:pt idx="326">
                  <c:v>163.5</c:v>
                </c:pt>
                <c:pt idx="327">
                  <c:v>164</c:v>
                </c:pt>
                <c:pt idx="328">
                  <c:v>164.5</c:v>
                </c:pt>
                <c:pt idx="329">
                  <c:v>165</c:v>
                </c:pt>
                <c:pt idx="330">
                  <c:v>165.5</c:v>
                </c:pt>
                <c:pt idx="331">
                  <c:v>166</c:v>
                </c:pt>
                <c:pt idx="332">
                  <c:v>166.5</c:v>
                </c:pt>
                <c:pt idx="333">
                  <c:v>167</c:v>
                </c:pt>
                <c:pt idx="334">
                  <c:v>167.5</c:v>
                </c:pt>
                <c:pt idx="335">
                  <c:v>168</c:v>
                </c:pt>
                <c:pt idx="336">
                  <c:v>168.5</c:v>
                </c:pt>
                <c:pt idx="337">
                  <c:v>169</c:v>
                </c:pt>
                <c:pt idx="338">
                  <c:v>169.5</c:v>
                </c:pt>
                <c:pt idx="339">
                  <c:v>170</c:v>
                </c:pt>
                <c:pt idx="340">
                  <c:v>170.5</c:v>
                </c:pt>
                <c:pt idx="341">
                  <c:v>171</c:v>
                </c:pt>
                <c:pt idx="342">
                  <c:v>171.5</c:v>
                </c:pt>
                <c:pt idx="343">
                  <c:v>172</c:v>
                </c:pt>
                <c:pt idx="344">
                  <c:v>172.5</c:v>
                </c:pt>
                <c:pt idx="345">
                  <c:v>173</c:v>
                </c:pt>
                <c:pt idx="346">
                  <c:v>173.5</c:v>
                </c:pt>
                <c:pt idx="347">
                  <c:v>174</c:v>
                </c:pt>
                <c:pt idx="348">
                  <c:v>174.5</c:v>
                </c:pt>
                <c:pt idx="349">
                  <c:v>175</c:v>
                </c:pt>
                <c:pt idx="350">
                  <c:v>175.5</c:v>
                </c:pt>
                <c:pt idx="351">
                  <c:v>176</c:v>
                </c:pt>
                <c:pt idx="352">
                  <c:v>176.5</c:v>
                </c:pt>
                <c:pt idx="353">
                  <c:v>177</c:v>
                </c:pt>
                <c:pt idx="354">
                  <c:v>177.5</c:v>
                </c:pt>
                <c:pt idx="355">
                  <c:v>178</c:v>
                </c:pt>
                <c:pt idx="356">
                  <c:v>178.5</c:v>
                </c:pt>
                <c:pt idx="357">
                  <c:v>179</c:v>
                </c:pt>
                <c:pt idx="358">
                  <c:v>179.5</c:v>
                </c:pt>
                <c:pt idx="359">
                  <c:v>180</c:v>
                </c:pt>
                <c:pt idx="360">
                  <c:v>180.5</c:v>
                </c:pt>
                <c:pt idx="361">
                  <c:v>181</c:v>
                </c:pt>
                <c:pt idx="362">
                  <c:v>181.5</c:v>
                </c:pt>
                <c:pt idx="363">
                  <c:v>182</c:v>
                </c:pt>
                <c:pt idx="364">
                  <c:v>182.5</c:v>
                </c:pt>
                <c:pt idx="365">
                  <c:v>183</c:v>
                </c:pt>
                <c:pt idx="366">
                  <c:v>183.5</c:v>
                </c:pt>
                <c:pt idx="367">
                  <c:v>184</c:v>
                </c:pt>
                <c:pt idx="368">
                  <c:v>184.5</c:v>
                </c:pt>
                <c:pt idx="369">
                  <c:v>185</c:v>
                </c:pt>
                <c:pt idx="370">
                  <c:v>185.5</c:v>
                </c:pt>
                <c:pt idx="371">
                  <c:v>186</c:v>
                </c:pt>
                <c:pt idx="372">
                  <c:v>186.5</c:v>
                </c:pt>
                <c:pt idx="373">
                  <c:v>187</c:v>
                </c:pt>
                <c:pt idx="374">
                  <c:v>187.5</c:v>
                </c:pt>
                <c:pt idx="375">
                  <c:v>188</c:v>
                </c:pt>
                <c:pt idx="376">
                  <c:v>188.5</c:v>
                </c:pt>
                <c:pt idx="377">
                  <c:v>189</c:v>
                </c:pt>
                <c:pt idx="378">
                  <c:v>189.5</c:v>
                </c:pt>
                <c:pt idx="379">
                  <c:v>190</c:v>
                </c:pt>
                <c:pt idx="380">
                  <c:v>190.5</c:v>
                </c:pt>
                <c:pt idx="381">
                  <c:v>191</c:v>
                </c:pt>
                <c:pt idx="382">
                  <c:v>191.5</c:v>
                </c:pt>
                <c:pt idx="383">
                  <c:v>192</c:v>
                </c:pt>
                <c:pt idx="384">
                  <c:v>192.5</c:v>
                </c:pt>
                <c:pt idx="385">
                  <c:v>193</c:v>
                </c:pt>
                <c:pt idx="386">
                  <c:v>193.5</c:v>
                </c:pt>
                <c:pt idx="387">
                  <c:v>194</c:v>
                </c:pt>
                <c:pt idx="388">
                  <c:v>194.5</c:v>
                </c:pt>
                <c:pt idx="389">
                  <c:v>195</c:v>
                </c:pt>
                <c:pt idx="390">
                  <c:v>195.5</c:v>
                </c:pt>
                <c:pt idx="391">
                  <c:v>196</c:v>
                </c:pt>
                <c:pt idx="392">
                  <c:v>196.5</c:v>
                </c:pt>
                <c:pt idx="393">
                  <c:v>197</c:v>
                </c:pt>
                <c:pt idx="394">
                  <c:v>197.5</c:v>
                </c:pt>
                <c:pt idx="395">
                  <c:v>198</c:v>
                </c:pt>
                <c:pt idx="396">
                  <c:v>198.5</c:v>
                </c:pt>
                <c:pt idx="397">
                  <c:v>199</c:v>
                </c:pt>
                <c:pt idx="398">
                  <c:v>199.5</c:v>
                </c:pt>
                <c:pt idx="399">
                  <c:v>200</c:v>
                </c:pt>
                <c:pt idx="400">
                  <c:v>200.5</c:v>
                </c:pt>
                <c:pt idx="401">
                  <c:v>201</c:v>
                </c:pt>
                <c:pt idx="402">
                  <c:v>201.5</c:v>
                </c:pt>
                <c:pt idx="403">
                  <c:v>202</c:v>
                </c:pt>
                <c:pt idx="404">
                  <c:v>202.5</c:v>
                </c:pt>
                <c:pt idx="405">
                  <c:v>203</c:v>
                </c:pt>
                <c:pt idx="406">
                  <c:v>203.5</c:v>
                </c:pt>
                <c:pt idx="407">
                  <c:v>204</c:v>
                </c:pt>
                <c:pt idx="408">
                  <c:v>204.5</c:v>
                </c:pt>
                <c:pt idx="409">
                  <c:v>205</c:v>
                </c:pt>
                <c:pt idx="410">
                  <c:v>205.5</c:v>
                </c:pt>
                <c:pt idx="411">
                  <c:v>206</c:v>
                </c:pt>
                <c:pt idx="412">
                  <c:v>206.5</c:v>
                </c:pt>
                <c:pt idx="413">
                  <c:v>207</c:v>
                </c:pt>
                <c:pt idx="414">
                  <c:v>207.5</c:v>
                </c:pt>
                <c:pt idx="415">
                  <c:v>208</c:v>
                </c:pt>
                <c:pt idx="416">
                  <c:v>208.5</c:v>
                </c:pt>
                <c:pt idx="417">
                  <c:v>209</c:v>
                </c:pt>
                <c:pt idx="418">
                  <c:v>209.5</c:v>
                </c:pt>
                <c:pt idx="419">
                  <c:v>210</c:v>
                </c:pt>
                <c:pt idx="420">
                  <c:v>210.5</c:v>
                </c:pt>
                <c:pt idx="421">
                  <c:v>211</c:v>
                </c:pt>
                <c:pt idx="422">
                  <c:v>211.5</c:v>
                </c:pt>
                <c:pt idx="423">
                  <c:v>212</c:v>
                </c:pt>
                <c:pt idx="424">
                  <c:v>212.5</c:v>
                </c:pt>
                <c:pt idx="425">
                  <c:v>213</c:v>
                </c:pt>
                <c:pt idx="426">
                  <c:v>213.5</c:v>
                </c:pt>
                <c:pt idx="427">
                  <c:v>214</c:v>
                </c:pt>
                <c:pt idx="428">
                  <c:v>214.5</c:v>
                </c:pt>
                <c:pt idx="429">
                  <c:v>215</c:v>
                </c:pt>
                <c:pt idx="430">
                  <c:v>215.5</c:v>
                </c:pt>
                <c:pt idx="431">
                  <c:v>216</c:v>
                </c:pt>
                <c:pt idx="432">
                  <c:v>216.5</c:v>
                </c:pt>
                <c:pt idx="433">
                  <c:v>217</c:v>
                </c:pt>
                <c:pt idx="434">
                  <c:v>217.5</c:v>
                </c:pt>
                <c:pt idx="435">
                  <c:v>218</c:v>
                </c:pt>
                <c:pt idx="436">
                  <c:v>218.5</c:v>
                </c:pt>
                <c:pt idx="437">
                  <c:v>219</c:v>
                </c:pt>
                <c:pt idx="438">
                  <c:v>219.5</c:v>
                </c:pt>
                <c:pt idx="439">
                  <c:v>220</c:v>
                </c:pt>
                <c:pt idx="440">
                  <c:v>220.5</c:v>
                </c:pt>
                <c:pt idx="441">
                  <c:v>221</c:v>
                </c:pt>
                <c:pt idx="442">
                  <c:v>221.5</c:v>
                </c:pt>
                <c:pt idx="443">
                  <c:v>222</c:v>
                </c:pt>
                <c:pt idx="444">
                  <c:v>222.5</c:v>
                </c:pt>
                <c:pt idx="445">
                  <c:v>223</c:v>
                </c:pt>
                <c:pt idx="446">
                  <c:v>223.5</c:v>
                </c:pt>
                <c:pt idx="447">
                  <c:v>224</c:v>
                </c:pt>
                <c:pt idx="448">
                  <c:v>224.5</c:v>
                </c:pt>
                <c:pt idx="449">
                  <c:v>225</c:v>
                </c:pt>
                <c:pt idx="450">
                  <c:v>225.5</c:v>
                </c:pt>
                <c:pt idx="451">
                  <c:v>226</c:v>
                </c:pt>
                <c:pt idx="452">
                  <c:v>226.5</c:v>
                </c:pt>
                <c:pt idx="453">
                  <c:v>227</c:v>
                </c:pt>
                <c:pt idx="454">
                  <c:v>227.5</c:v>
                </c:pt>
                <c:pt idx="455">
                  <c:v>228</c:v>
                </c:pt>
                <c:pt idx="456">
                  <c:v>228.5</c:v>
                </c:pt>
                <c:pt idx="457">
                  <c:v>229</c:v>
                </c:pt>
                <c:pt idx="458">
                  <c:v>229.5</c:v>
                </c:pt>
                <c:pt idx="459">
                  <c:v>230</c:v>
                </c:pt>
                <c:pt idx="460">
                  <c:v>230.5</c:v>
                </c:pt>
                <c:pt idx="461">
                  <c:v>231</c:v>
                </c:pt>
                <c:pt idx="462">
                  <c:v>231.5</c:v>
                </c:pt>
                <c:pt idx="463">
                  <c:v>232</c:v>
                </c:pt>
                <c:pt idx="464">
                  <c:v>232.5</c:v>
                </c:pt>
                <c:pt idx="465">
                  <c:v>233</c:v>
                </c:pt>
                <c:pt idx="466">
                  <c:v>233.5</c:v>
                </c:pt>
                <c:pt idx="467">
                  <c:v>234</c:v>
                </c:pt>
                <c:pt idx="468">
                  <c:v>234.5</c:v>
                </c:pt>
                <c:pt idx="469">
                  <c:v>235</c:v>
                </c:pt>
                <c:pt idx="470">
                  <c:v>235.5</c:v>
                </c:pt>
                <c:pt idx="471">
                  <c:v>236</c:v>
                </c:pt>
                <c:pt idx="472">
                  <c:v>236.5</c:v>
                </c:pt>
                <c:pt idx="473">
                  <c:v>237</c:v>
                </c:pt>
                <c:pt idx="474">
                  <c:v>237.5</c:v>
                </c:pt>
                <c:pt idx="475">
                  <c:v>238</c:v>
                </c:pt>
                <c:pt idx="476">
                  <c:v>238.5</c:v>
                </c:pt>
                <c:pt idx="477">
                  <c:v>239</c:v>
                </c:pt>
                <c:pt idx="478">
                  <c:v>239.5</c:v>
                </c:pt>
                <c:pt idx="479">
                  <c:v>240</c:v>
                </c:pt>
                <c:pt idx="480">
                  <c:v>240.5</c:v>
                </c:pt>
                <c:pt idx="481">
                  <c:v>241</c:v>
                </c:pt>
                <c:pt idx="482">
                  <c:v>241.5</c:v>
                </c:pt>
                <c:pt idx="483">
                  <c:v>242</c:v>
                </c:pt>
                <c:pt idx="484">
                  <c:v>242.5</c:v>
                </c:pt>
                <c:pt idx="485">
                  <c:v>243</c:v>
                </c:pt>
                <c:pt idx="486">
                  <c:v>243.5</c:v>
                </c:pt>
                <c:pt idx="487">
                  <c:v>244</c:v>
                </c:pt>
                <c:pt idx="488">
                  <c:v>244.5</c:v>
                </c:pt>
                <c:pt idx="489">
                  <c:v>245</c:v>
                </c:pt>
                <c:pt idx="490">
                  <c:v>245.5</c:v>
                </c:pt>
                <c:pt idx="491">
                  <c:v>246</c:v>
                </c:pt>
                <c:pt idx="492">
                  <c:v>246.5</c:v>
                </c:pt>
                <c:pt idx="493">
                  <c:v>247</c:v>
                </c:pt>
                <c:pt idx="494">
                  <c:v>247.5</c:v>
                </c:pt>
                <c:pt idx="495">
                  <c:v>248</c:v>
                </c:pt>
                <c:pt idx="496">
                  <c:v>248.5</c:v>
                </c:pt>
                <c:pt idx="497">
                  <c:v>249</c:v>
                </c:pt>
                <c:pt idx="498">
                  <c:v>249.5</c:v>
                </c:pt>
                <c:pt idx="499">
                  <c:v>250</c:v>
                </c:pt>
                <c:pt idx="500">
                  <c:v>250.5</c:v>
                </c:pt>
                <c:pt idx="501">
                  <c:v>251</c:v>
                </c:pt>
                <c:pt idx="502">
                  <c:v>251.5</c:v>
                </c:pt>
                <c:pt idx="503">
                  <c:v>252</c:v>
                </c:pt>
                <c:pt idx="504">
                  <c:v>252.5</c:v>
                </c:pt>
                <c:pt idx="505">
                  <c:v>253</c:v>
                </c:pt>
                <c:pt idx="506">
                  <c:v>253.5</c:v>
                </c:pt>
                <c:pt idx="507">
                  <c:v>254</c:v>
                </c:pt>
                <c:pt idx="508">
                  <c:v>254.5</c:v>
                </c:pt>
                <c:pt idx="509">
                  <c:v>255</c:v>
                </c:pt>
                <c:pt idx="510">
                  <c:v>255.5</c:v>
                </c:pt>
                <c:pt idx="511">
                  <c:v>256</c:v>
                </c:pt>
                <c:pt idx="512">
                  <c:v>256.5</c:v>
                </c:pt>
                <c:pt idx="513">
                  <c:v>257</c:v>
                </c:pt>
                <c:pt idx="514">
                  <c:v>257.5</c:v>
                </c:pt>
                <c:pt idx="515">
                  <c:v>258</c:v>
                </c:pt>
                <c:pt idx="516">
                  <c:v>258.5</c:v>
                </c:pt>
                <c:pt idx="517">
                  <c:v>259</c:v>
                </c:pt>
                <c:pt idx="518">
                  <c:v>259.5</c:v>
                </c:pt>
                <c:pt idx="519">
                  <c:v>260</c:v>
                </c:pt>
                <c:pt idx="520">
                  <c:v>260.5</c:v>
                </c:pt>
                <c:pt idx="521">
                  <c:v>261</c:v>
                </c:pt>
                <c:pt idx="522">
                  <c:v>261.5</c:v>
                </c:pt>
                <c:pt idx="523">
                  <c:v>262</c:v>
                </c:pt>
                <c:pt idx="524">
                  <c:v>262.5</c:v>
                </c:pt>
                <c:pt idx="525">
                  <c:v>263</c:v>
                </c:pt>
                <c:pt idx="526">
                  <c:v>263.5</c:v>
                </c:pt>
                <c:pt idx="527">
                  <c:v>264</c:v>
                </c:pt>
                <c:pt idx="528">
                  <c:v>264.5</c:v>
                </c:pt>
                <c:pt idx="529">
                  <c:v>265</c:v>
                </c:pt>
                <c:pt idx="530">
                  <c:v>265.5</c:v>
                </c:pt>
                <c:pt idx="531">
                  <c:v>266</c:v>
                </c:pt>
                <c:pt idx="532">
                  <c:v>266.5</c:v>
                </c:pt>
                <c:pt idx="533">
                  <c:v>267</c:v>
                </c:pt>
                <c:pt idx="534">
                  <c:v>267.5</c:v>
                </c:pt>
                <c:pt idx="535">
                  <c:v>268</c:v>
                </c:pt>
                <c:pt idx="536">
                  <c:v>268.5</c:v>
                </c:pt>
                <c:pt idx="537">
                  <c:v>269</c:v>
                </c:pt>
                <c:pt idx="538">
                  <c:v>269.5</c:v>
                </c:pt>
                <c:pt idx="539">
                  <c:v>270</c:v>
                </c:pt>
                <c:pt idx="540">
                  <c:v>270.5</c:v>
                </c:pt>
                <c:pt idx="541">
                  <c:v>271</c:v>
                </c:pt>
                <c:pt idx="542">
                  <c:v>271.5</c:v>
                </c:pt>
                <c:pt idx="543">
                  <c:v>272</c:v>
                </c:pt>
                <c:pt idx="544">
                  <c:v>272.5</c:v>
                </c:pt>
                <c:pt idx="545">
                  <c:v>273</c:v>
                </c:pt>
                <c:pt idx="546">
                  <c:v>273.5</c:v>
                </c:pt>
                <c:pt idx="547">
                  <c:v>274</c:v>
                </c:pt>
                <c:pt idx="548">
                  <c:v>274.5</c:v>
                </c:pt>
                <c:pt idx="549">
                  <c:v>275</c:v>
                </c:pt>
                <c:pt idx="550">
                  <c:v>275.5</c:v>
                </c:pt>
                <c:pt idx="551">
                  <c:v>276</c:v>
                </c:pt>
                <c:pt idx="552">
                  <c:v>276.5</c:v>
                </c:pt>
                <c:pt idx="553">
                  <c:v>277</c:v>
                </c:pt>
                <c:pt idx="554">
                  <c:v>277.5</c:v>
                </c:pt>
                <c:pt idx="555">
                  <c:v>278</c:v>
                </c:pt>
                <c:pt idx="556">
                  <c:v>278.5</c:v>
                </c:pt>
                <c:pt idx="557">
                  <c:v>279</c:v>
                </c:pt>
                <c:pt idx="558">
                  <c:v>279.5</c:v>
                </c:pt>
                <c:pt idx="559">
                  <c:v>280</c:v>
                </c:pt>
                <c:pt idx="560">
                  <c:v>280.5</c:v>
                </c:pt>
                <c:pt idx="561">
                  <c:v>281</c:v>
                </c:pt>
                <c:pt idx="562">
                  <c:v>281.5</c:v>
                </c:pt>
                <c:pt idx="563">
                  <c:v>282</c:v>
                </c:pt>
                <c:pt idx="564">
                  <c:v>282.5</c:v>
                </c:pt>
                <c:pt idx="565">
                  <c:v>283</c:v>
                </c:pt>
                <c:pt idx="566">
                  <c:v>283.5</c:v>
                </c:pt>
                <c:pt idx="567">
                  <c:v>284</c:v>
                </c:pt>
                <c:pt idx="568">
                  <c:v>284.5</c:v>
                </c:pt>
                <c:pt idx="569">
                  <c:v>285</c:v>
                </c:pt>
                <c:pt idx="570">
                  <c:v>285.5</c:v>
                </c:pt>
                <c:pt idx="571">
                  <c:v>286</c:v>
                </c:pt>
                <c:pt idx="572">
                  <c:v>286.5</c:v>
                </c:pt>
                <c:pt idx="573">
                  <c:v>287</c:v>
                </c:pt>
                <c:pt idx="574">
                  <c:v>287.5</c:v>
                </c:pt>
                <c:pt idx="575">
                  <c:v>288</c:v>
                </c:pt>
                <c:pt idx="576">
                  <c:v>288.5</c:v>
                </c:pt>
                <c:pt idx="577">
                  <c:v>289</c:v>
                </c:pt>
                <c:pt idx="578">
                  <c:v>289.5</c:v>
                </c:pt>
                <c:pt idx="579">
                  <c:v>290</c:v>
                </c:pt>
                <c:pt idx="580">
                  <c:v>290.5</c:v>
                </c:pt>
                <c:pt idx="581">
                  <c:v>291</c:v>
                </c:pt>
                <c:pt idx="582">
                  <c:v>291.5</c:v>
                </c:pt>
                <c:pt idx="583">
                  <c:v>292</c:v>
                </c:pt>
                <c:pt idx="584">
                  <c:v>292.5</c:v>
                </c:pt>
                <c:pt idx="585">
                  <c:v>293</c:v>
                </c:pt>
                <c:pt idx="586">
                  <c:v>293.5</c:v>
                </c:pt>
                <c:pt idx="587">
                  <c:v>294</c:v>
                </c:pt>
                <c:pt idx="588">
                  <c:v>294.5</c:v>
                </c:pt>
                <c:pt idx="589">
                  <c:v>295</c:v>
                </c:pt>
                <c:pt idx="590">
                  <c:v>295.5</c:v>
                </c:pt>
                <c:pt idx="591">
                  <c:v>296</c:v>
                </c:pt>
                <c:pt idx="592">
                  <c:v>296.5</c:v>
                </c:pt>
                <c:pt idx="593">
                  <c:v>297</c:v>
                </c:pt>
                <c:pt idx="594">
                  <c:v>297.5</c:v>
                </c:pt>
                <c:pt idx="595">
                  <c:v>298</c:v>
                </c:pt>
                <c:pt idx="596">
                  <c:v>298.5</c:v>
                </c:pt>
                <c:pt idx="597">
                  <c:v>299</c:v>
                </c:pt>
                <c:pt idx="598">
                  <c:v>299.5</c:v>
                </c:pt>
                <c:pt idx="599">
                  <c:v>300</c:v>
                </c:pt>
                <c:pt idx="600">
                  <c:v>300.5</c:v>
                </c:pt>
                <c:pt idx="601">
                  <c:v>301</c:v>
                </c:pt>
                <c:pt idx="602">
                  <c:v>301.5</c:v>
                </c:pt>
                <c:pt idx="603">
                  <c:v>302</c:v>
                </c:pt>
                <c:pt idx="604">
                  <c:v>302.5</c:v>
                </c:pt>
                <c:pt idx="605">
                  <c:v>303</c:v>
                </c:pt>
                <c:pt idx="606">
                  <c:v>303.5</c:v>
                </c:pt>
                <c:pt idx="607">
                  <c:v>304</c:v>
                </c:pt>
                <c:pt idx="608">
                  <c:v>304.5</c:v>
                </c:pt>
                <c:pt idx="609">
                  <c:v>305</c:v>
                </c:pt>
                <c:pt idx="610">
                  <c:v>305.5</c:v>
                </c:pt>
                <c:pt idx="611">
                  <c:v>306</c:v>
                </c:pt>
                <c:pt idx="612">
                  <c:v>306.5</c:v>
                </c:pt>
                <c:pt idx="613">
                  <c:v>307</c:v>
                </c:pt>
                <c:pt idx="614">
                  <c:v>307.5</c:v>
                </c:pt>
                <c:pt idx="615">
                  <c:v>308</c:v>
                </c:pt>
                <c:pt idx="616">
                  <c:v>308.5</c:v>
                </c:pt>
                <c:pt idx="617">
                  <c:v>309</c:v>
                </c:pt>
                <c:pt idx="618">
                  <c:v>309.5</c:v>
                </c:pt>
                <c:pt idx="619">
                  <c:v>310</c:v>
                </c:pt>
                <c:pt idx="620">
                  <c:v>310.5</c:v>
                </c:pt>
                <c:pt idx="621">
                  <c:v>311</c:v>
                </c:pt>
                <c:pt idx="622">
                  <c:v>311.5</c:v>
                </c:pt>
                <c:pt idx="623">
                  <c:v>312</c:v>
                </c:pt>
                <c:pt idx="624">
                  <c:v>312.5</c:v>
                </c:pt>
                <c:pt idx="625">
                  <c:v>313</c:v>
                </c:pt>
                <c:pt idx="626">
                  <c:v>313.5</c:v>
                </c:pt>
                <c:pt idx="627">
                  <c:v>314</c:v>
                </c:pt>
                <c:pt idx="628">
                  <c:v>314.5</c:v>
                </c:pt>
                <c:pt idx="629">
                  <c:v>315</c:v>
                </c:pt>
                <c:pt idx="630">
                  <c:v>315.5</c:v>
                </c:pt>
                <c:pt idx="631">
                  <c:v>316</c:v>
                </c:pt>
                <c:pt idx="632">
                  <c:v>316.5</c:v>
                </c:pt>
                <c:pt idx="633">
                  <c:v>317</c:v>
                </c:pt>
                <c:pt idx="634">
                  <c:v>317.5</c:v>
                </c:pt>
                <c:pt idx="635">
                  <c:v>318</c:v>
                </c:pt>
                <c:pt idx="636">
                  <c:v>318.5</c:v>
                </c:pt>
                <c:pt idx="637">
                  <c:v>319</c:v>
                </c:pt>
                <c:pt idx="638">
                  <c:v>319.5</c:v>
                </c:pt>
                <c:pt idx="639">
                  <c:v>320</c:v>
                </c:pt>
                <c:pt idx="640">
                  <c:v>320.5</c:v>
                </c:pt>
                <c:pt idx="641">
                  <c:v>321</c:v>
                </c:pt>
                <c:pt idx="642">
                  <c:v>321.5</c:v>
                </c:pt>
                <c:pt idx="643">
                  <c:v>322</c:v>
                </c:pt>
                <c:pt idx="644">
                  <c:v>322.5</c:v>
                </c:pt>
                <c:pt idx="645">
                  <c:v>323</c:v>
                </c:pt>
                <c:pt idx="646">
                  <c:v>323.5</c:v>
                </c:pt>
                <c:pt idx="647">
                  <c:v>324</c:v>
                </c:pt>
                <c:pt idx="648">
                  <c:v>324.5</c:v>
                </c:pt>
                <c:pt idx="649">
                  <c:v>325</c:v>
                </c:pt>
                <c:pt idx="650">
                  <c:v>325.5</c:v>
                </c:pt>
                <c:pt idx="651">
                  <c:v>326</c:v>
                </c:pt>
                <c:pt idx="652">
                  <c:v>326.5</c:v>
                </c:pt>
                <c:pt idx="653">
                  <c:v>327</c:v>
                </c:pt>
                <c:pt idx="654">
                  <c:v>327.5</c:v>
                </c:pt>
                <c:pt idx="655">
                  <c:v>328</c:v>
                </c:pt>
                <c:pt idx="656">
                  <c:v>328.5</c:v>
                </c:pt>
                <c:pt idx="657">
                  <c:v>329</c:v>
                </c:pt>
                <c:pt idx="658">
                  <c:v>329.5</c:v>
                </c:pt>
                <c:pt idx="659">
                  <c:v>330</c:v>
                </c:pt>
                <c:pt idx="660">
                  <c:v>330.5</c:v>
                </c:pt>
                <c:pt idx="661">
                  <c:v>331</c:v>
                </c:pt>
                <c:pt idx="662">
                  <c:v>331.5</c:v>
                </c:pt>
                <c:pt idx="663">
                  <c:v>332</c:v>
                </c:pt>
                <c:pt idx="664">
                  <c:v>332.5</c:v>
                </c:pt>
                <c:pt idx="665">
                  <c:v>333</c:v>
                </c:pt>
                <c:pt idx="666">
                  <c:v>333.5</c:v>
                </c:pt>
                <c:pt idx="667">
                  <c:v>334</c:v>
                </c:pt>
                <c:pt idx="668">
                  <c:v>334.5</c:v>
                </c:pt>
                <c:pt idx="669">
                  <c:v>335</c:v>
                </c:pt>
                <c:pt idx="670">
                  <c:v>335.5</c:v>
                </c:pt>
                <c:pt idx="671">
                  <c:v>336</c:v>
                </c:pt>
                <c:pt idx="672">
                  <c:v>336.5</c:v>
                </c:pt>
                <c:pt idx="673">
                  <c:v>337</c:v>
                </c:pt>
                <c:pt idx="674">
                  <c:v>337.5</c:v>
                </c:pt>
                <c:pt idx="675">
                  <c:v>338</c:v>
                </c:pt>
                <c:pt idx="676">
                  <c:v>338.5</c:v>
                </c:pt>
                <c:pt idx="677">
                  <c:v>339</c:v>
                </c:pt>
                <c:pt idx="678">
                  <c:v>339.5</c:v>
                </c:pt>
                <c:pt idx="679">
                  <c:v>340</c:v>
                </c:pt>
                <c:pt idx="680">
                  <c:v>340.5</c:v>
                </c:pt>
                <c:pt idx="681">
                  <c:v>341</c:v>
                </c:pt>
                <c:pt idx="682">
                  <c:v>341.5</c:v>
                </c:pt>
                <c:pt idx="683">
                  <c:v>342</c:v>
                </c:pt>
                <c:pt idx="684">
                  <c:v>342.5</c:v>
                </c:pt>
                <c:pt idx="685">
                  <c:v>343</c:v>
                </c:pt>
                <c:pt idx="686">
                  <c:v>343.5</c:v>
                </c:pt>
                <c:pt idx="687">
                  <c:v>344</c:v>
                </c:pt>
                <c:pt idx="688">
                  <c:v>344.5</c:v>
                </c:pt>
                <c:pt idx="689">
                  <c:v>345</c:v>
                </c:pt>
                <c:pt idx="690">
                  <c:v>345.5</c:v>
                </c:pt>
                <c:pt idx="691">
                  <c:v>346</c:v>
                </c:pt>
                <c:pt idx="692">
                  <c:v>346.5</c:v>
                </c:pt>
                <c:pt idx="693">
                  <c:v>347</c:v>
                </c:pt>
                <c:pt idx="694">
                  <c:v>347.5</c:v>
                </c:pt>
                <c:pt idx="695">
                  <c:v>348</c:v>
                </c:pt>
                <c:pt idx="696">
                  <c:v>348.5</c:v>
                </c:pt>
                <c:pt idx="697">
                  <c:v>349</c:v>
                </c:pt>
                <c:pt idx="698">
                  <c:v>349.5</c:v>
                </c:pt>
                <c:pt idx="699">
                  <c:v>350</c:v>
                </c:pt>
                <c:pt idx="700">
                  <c:v>350.5</c:v>
                </c:pt>
                <c:pt idx="701">
                  <c:v>351</c:v>
                </c:pt>
                <c:pt idx="702">
                  <c:v>351.5</c:v>
                </c:pt>
                <c:pt idx="703">
                  <c:v>352</c:v>
                </c:pt>
                <c:pt idx="704">
                  <c:v>352.5</c:v>
                </c:pt>
                <c:pt idx="705">
                  <c:v>353</c:v>
                </c:pt>
                <c:pt idx="706">
                  <c:v>353.5</c:v>
                </c:pt>
                <c:pt idx="707">
                  <c:v>354</c:v>
                </c:pt>
                <c:pt idx="708">
                  <c:v>354.5</c:v>
                </c:pt>
                <c:pt idx="709">
                  <c:v>355</c:v>
                </c:pt>
                <c:pt idx="710">
                  <c:v>355.5</c:v>
                </c:pt>
                <c:pt idx="711">
                  <c:v>356</c:v>
                </c:pt>
                <c:pt idx="712">
                  <c:v>356.5</c:v>
                </c:pt>
                <c:pt idx="713">
                  <c:v>357</c:v>
                </c:pt>
                <c:pt idx="714">
                  <c:v>357.5</c:v>
                </c:pt>
                <c:pt idx="715">
                  <c:v>358</c:v>
                </c:pt>
                <c:pt idx="716">
                  <c:v>358.5</c:v>
                </c:pt>
                <c:pt idx="717">
                  <c:v>359</c:v>
                </c:pt>
                <c:pt idx="718">
                  <c:v>359.5</c:v>
                </c:pt>
                <c:pt idx="719">
                  <c:v>360</c:v>
                </c:pt>
                <c:pt idx="720">
                  <c:v>360.5</c:v>
                </c:pt>
                <c:pt idx="721">
                  <c:v>361</c:v>
                </c:pt>
                <c:pt idx="722">
                  <c:v>361.5</c:v>
                </c:pt>
                <c:pt idx="723">
                  <c:v>362</c:v>
                </c:pt>
                <c:pt idx="724">
                  <c:v>362.5</c:v>
                </c:pt>
                <c:pt idx="725">
                  <c:v>363</c:v>
                </c:pt>
                <c:pt idx="726">
                  <c:v>363.5</c:v>
                </c:pt>
                <c:pt idx="727">
                  <c:v>364</c:v>
                </c:pt>
                <c:pt idx="728">
                  <c:v>364.5</c:v>
                </c:pt>
                <c:pt idx="729">
                  <c:v>365</c:v>
                </c:pt>
                <c:pt idx="730">
                  <c:v>365.5</c:v>
                </c:pt>
                <c:pt idx="731">
                  <c:v>366</c:v>
                </c:pt>
                <c:pt idx="732">
                  <c:v>366.5</c:v>
                </c:pt>
                <c:pt idx="733">
                  <c:v>367</c:v>
                </c:pt>
                <c:pt idx="734">
                  <c:v>367.5</c:v>
                </c:pt>
                <c:pt idx="735">
                  <c:v>368</c:v>
                </c:pt>
                <c:pt idx="736">
                  <c:v>368.5</c:v>
                </c:pt>
                <c:pt idx="737">
                  <c:v>369</c:v>
                </c:pt>
                <c:pt idx="738">
                  <c:v>369.5</c:v>
                </c:pt>
                <c:pt idx="739">
                  <c:v>370</c:v>
                </c:pt>
                <c:pt idx="740">
                  <c:v>370.5</c:v>
                </c:pt>
                <c:pt idx="741">
                  <c:v>371</c:v>
                </c:pt>
                <c:pt idx="742">
                  <c:v>371.5</c:v>
                </c:pt>
                <c:pt idx="743">
                  <c:v>372</c:v>
                </c:pt>
                <c:pt idx="744">
                  <c:v>372.5</c:v>
                </c:pt>
                <c:pt idx="745">
                  <c:v>373</c:v>
                </c:pt>
                <c:pt idx="746">
                  <c:v>373.5</c:v>
                </c:pt>
                <c:pt idx="747">
                  <c:v>374</c:v>
                </c:pt>
                <c:pt idx="748">
                  <c:v>374.5</c:v>
                </c:pt>
                <c:pt idx="749">
                  <c:v>375</c:v>
                </c:pt>
                <c:pt idx="750">
                  <c:v>375.5</c:v>
                </c:pt>
                <c:pt idx="751">
                  <c:v>376</c:v>
                </c:pt>
                <c:pt idx="752">
                  <c:v>376.5</c:v>
                </c:pt>
                <c:pt idx="753">
                  <c:v>377</c:v>
                </c:pt>
                <c:pt idx="754">
                  <c:v>377.5</c:v>
                </c:pt>
                <c:pt idx="755">
                  <c:v>378</c:v>
                </c:pt>
                <c:pt idx="756">
                  <c:v>378.5</c:v>
                </c:pt>
                <c:pt idx="757">
                  <c:v>379</c:v>
                </c:pt>
                <c:pt idx="758">
                  <c:v>379.5</c:v>
                </c:pt>
                <c:pt idx="759">
                  <c:v>380</c:v>
                </c:pt>
                <c:pt idx="760">
                  <c:v>380.5</c:v>
                </c:pt>
                <c:pt idx="761">
                  <c:v>381</c:v>
                </c:pt>
                <c:pt idx="762">
                  <c:v>381.5</c:v>
                </c:pt>
                <c:pt idx="763">
                  <c:v>382</c:v>
                </c:pt>
                <c:pt idx="764">
                  <c:v>382.5</c:v>
                </c:pt>
                <c:pt idx="765">
                  <c:v>383</c:v>
                </c:pt>
                <c:pt idx="766">
                  <c:v>383.5</c:v>
                </c:pt>
                <c:pt idx="767">
                  <c:v>384</c:v>
                </c:pt>
                <c:pt idx="768">
                  <c:v>384.5</c:v>
                </c:pt>
                <c:pt idx="769">
                  <c:v>385</c:v>
                </c:pt>
                <c:pt idx="770">
                  <c:v>385.5</c:v>
                </c:pt>
                <c:pt idx="771">
                  <c:v>386</c:v>
                </c:pt>
                <c:pt idx="772">
                  <c:v>386.5</c:v>
                </c:pt>
                <c:pt idx="773">
                  <c:v>387</c:v>
                </c:pt>
                <c:pt idx="774">
                  <c:v>387.5</c:v>
                </c:pt>
                <c:pt idx="775">
                  <c:v>388</c:v>
                </c:pt>
                <c:pt idx="776">
                  <c:v>388.5</c:v>
                </c:pt>
                <c:pt idx="777">
                  <c:v>389</c:v>
                </c:pt>
                <c:pt idx="778">
                  <c:v>389.5</c:v>
                </c:pt>
                <c:pt idx="779">
                  <c:v>390</c:v>
                </c:pt>
                <c:pt idx="780">
                  <c:v>390.5</c:v>
                </c:pt>
                <c:pt idx="781">
                  <c:v>391</c:v>
                </c:pt>
                <c:pt idx="782">
                  <c:v>391.5</c:v>
                </c:pt>
                <c:pt idx="783">
                  <c:v>392</c:v>
                </c:pt>
                <c:pt idx="784">
                  <c:v>392.5</c:v>
                </c:pt>
                <c:pt idx="785">
                  <c:v>393</c:v>
                </c:pt>
                <c:pt idx="786">
                  <c:v>393.5</c:v>
                </c:pt>
                <c:pt idx="787">
                  <c:v>394</c:v>
                </c:pt>
                <c:pt idx="788">
                  <c:v>394.5</c:v>
                </c:pt>
                <c:pt idx="789">
                  <c:v>395</c:v>
                </c:pt>
                <c:pt idx="790">
                  <c:v>395.5</c:v>
                </c:pt>
                <c:pt idx="791">
                  <c:v>396</c:v>
                </c:pt>
                <c:pt idx="792">
                  <c:v>396.5</c:v>
                </c:pt>
                <c:pt idx="793">
                  <c:v>397</c:v>
                </c:pt>
                <c:pt idx="794">
                  <c:v>397.5</c:v>
                </c:pt>
                <c:pt idx="795">
                  <c:v>398</c:v>
                </c:pt>
                <c:pt idx="796">
                  <c:v>398.5</c:v>
                </c:pt>
                <c:pt idx="797">
                  <c:v>399</c:v>
                </c:pt>
                <c:pt idx="798">
                  <c:v>399.5</c:v>
                </c:pt>
                <c:pt idx="799">
                  <c:v>400</c:v>
                </c:pt>
                <c:pt idx="800">
                  <c:v>400.5</c:v>
                </c:pt>
                <c:pt idx="801">
                  <c:v>401</c:v>
                </c:pt>
                <c:pt idx="802">
                  <c:v>401.5</c:v>
                </c:pt>
                <c:pt idx="803">
                  <c:v>402</c:v>
                </c:pt>
                <c:pt idx="804">
                  <c:v>402.5</c:v>
                </c:pt>
                <c:pt idx="805">
                  <c:v>403</c:v>
                </c:pt>
                <c:pt idx="806">
                  <c:v>403.5</c:v>
                </c:pt>
                <c:pt idx="807">
                  <c:v>404</c:v>
                </c:pt>
                <c:pt idx="808">
                  <c:v>404.5</c:v>
                </c:pt>
                <c:pt idx="809">
                  <c:v>405</c:v>
                </c:pt>
                <c:pt idx="810">
                  <c:v>405.5</c:v>
                </c:pt>
                <c:pt idx="811">
                  <c:v>406</c:v>
                </c:pt>
                <c:pt idx="812">
                  <c:v>406.5</c:v>
                </c:pt>
                <c:pt idx="813">
                  <c:v>407</c:v>
                </c:pt>
                <c:pt idx="814">
                  <c:v>407.5</c:v>
                </c:pt>
                <c:pt idx="815">
                  <c:v>408</c:v>
                </c:pt>
                <c:pt idx="816">
                  <c:v>408.5</c:v>
                </c:pt>
                <c:pt idx="817">
                  <c:v>409</c:v>
                </c:pt>
                <c:pt idx="818">
                  <c:v>409.5</c:v>
                </c:pt>
                <c:pt idx="819">
                  <c:v>410</c:v>
                </c:pt>
                <c:pt idx="820">
                  <c:v>410.5</c:v>
                </c:pt>
                <c:pt idx="821">
                  <c:v>411</c:v>
                </c:pt>
                <c:pt idx="822">
                  <c:v>411.5</c:v>
                </c:pt>
                <c:pt idx="823">
                  <c:v>412</c:v>
                </c:pt>
                <c:pt idx="824">
                  <c:v>412.5</c:v>
                </c:pt>
                <c:pt idx="825">
                  <c:v>413</c:v>
                </c:pt>
                <c:pt idx="826">
                  <c:v>413.5</c:v>
                </c:pt>
                <c:pt idx="827">
                  <c:v>414</c:v>
                </c:pt>
                <c:pt idx="828">
                  <c:v>414.5</c:v>
                </c:pt>
                <c:pt idx="829">
                  <c:v>415</c:v>
                </c:pt>
                <c:pt idx="830">
                  <c:v>415.5</c:v>
                </c:pt>
                <c:pt idx="831">
                  <c:v>416</c:v>
                </c:pt>
                <c:pt idx="832">
                  <c:v>416.5</c:v>
                </c:pt>
                <c:pt idx="833">
                  <c:v>417</c:v>
                </c:pt>
                <c:pt idx="834">
                  <c:v>417.5</c:v>
                </c:pt>
                <c:pt idx="835">
                  <c:v>418</c:v>
                </c:pt>
                <c:pt idx="836">
                  <c:v>418.5</c:v>
                </c:pt>
                <c:pt idx="837">
                  <c:v>419</c:v>
                </c:pt>
                <c:pt idx="838">
                  <c:v>419.5</c:v>
                </c:pt>
                <c:pt idx="839">
                  <c:v>420</c:v>
                </c:pt>
                <c:pt idx="840">
                  <c:v>420.5</c:v>
                </c:pt>
                <c:pt idx="841">
                  <c:v>421</c:v>
                </c:pt>
                <c:pt idx="842">
                  <c:v>421.5</c:v>
                </c:pt>
                <c:pt idx="843">
                  <c:v>422</c:v>
                </c:pt>
                <c:pt idx="844">
                  <c:v>422.5</c:v>
                </c:pt>
                <c:pt idx="845">
                  <c:v>423</c:v>
                </c:pt>
                <c:pt idx="846">
                  <c:v>423.5</c:v>
                </c:pt>
                <c:pt idx="847">
                  <c:v>424</c:v>
                </c:pt>
                <c:pt idx="848">
                  <c:v>424.5</c:v>
                </c:pt>
                <c:pt idx="849">
                  <c:v>425</c:v>
                </c:pt>
                <c:pt idx="850">
                  <c:v>425.5</c:v>
                </c:pt>
                <c:pt idx="851">
                  <c:v>426</c:v>
                </c:pt>
                <c:pt idx="852">
                  <c:v>426.5</c:v>
                </c:pt>
                <c:pt idx="853">
                  <c:v>427</c:v>
                </c:pt>
                <c:pt idx="854">
                  <c:v>427.5</c:v>
                </c:pt>
                <c:pt idx="855">
                  <c:v>428</c:v>
                </c:pt>
                <c:pt idx="856">
                  <c:v>428.5</c:v>
                </c:pt>
                <c:pt idx="857">
                  <c:v>429</c:v>
                </c:pt>
                <c:pt idx="858">
                  <c:v>429.5</c:v>
                </c:pt>
                <c:pt idx="859">
                  <c:v>430</c:v>
                </c:pt>
                <c:pt idx="860">
                  <c:v>430.5</c:v>
                </c:pt>
                <c:pt idx="861">
                  <c:v>431</c:v>
                </c:pt>
                <c:pt idx="862">
                  <c:v>431.5</c:v>
                </c:pt>
                <c:pt idx="863">
                  <c:v>432</c:v>
                </c:pt>
                <c:pt idx="864">
                  <c:v>432.5</c:v>
                </c:pt>
                <c:pt idx="865">
                  <c:v>433</c:v>
                </c:pt>
                <c:pt idx="866">
                  <c:v>433.5</c:v>
                </c:pt>
                <c:pt idx="867">
                  <c:v>434</c:v>
                </c:pt>
                <c:pt idx="868">
                  <c:v>434.5</c:v>
                </c:pt>
                <c:pt idx="869">
                  <c:v>435</c:v>
                </c:pt>
                <c:pt idx="870">
                  <c:v>435.5</c:v>
                </c:pt>
                <c:pt idx="871">
                  <c:v>436</c:v>
                </c:pt>
                <c:pt idx="872">
                  <c:v>436.5</c:v>
                </c:pt>
                <c:pt idx="873">
                  <c:v>437</c:v>
                </c:pt>
                <c:pt idx="874">
                  <c:v>437.5</c:v>
                </c:pt>
                <c:pt idx="875">
                  <c:v>438</c:v>
                </c:pt>
                <c:pt idx="876">
                  <c:v>438.5</c:v>
                </c:pt>
                <c:pt idx="877">
                  <c:v>439</c:v>
                </c:pt>
                <c:pt idx="878">
                  <c:v>439.5</c:v>
                </c:pt>
                <c:pt idx="879">
                  <c:v>440</c:v>
                </c:pt>
                <c:pt idx="880">
                  <c:v>440.5</c:v>
                </c:pt>
                <c:pt idx="881">
                  <c:v>441</c:v>
                </c:pt>
                <c:pt idx="882">
                  <c:v>441.5</c:v>
                </c:pt>
                <c:pt idx="883">
                  <c:v>442</c:v>
                </c:pt>
                <c:pt idx="884">
                  <c:v>442.5</c:v>
                </c:pt>
                <c:pt idx="885">
                  <c:v>443</c:v>
                </c:pt>
                <c:pt idx="886">
                  <c:v>443.5</c:v>
                </c:pt>
                <c:pt idx="887">
                  <c:v>444</c:v>
                </c:pt>
                <c:pt idx="888">
                  <c:v>444.5</c:v>
                </c:pt>
                <c:pt idx="889">
                  <c:v>445</c:v>
                </c:pt>
                <c:pt idx="890">
                  <c:v>445.5</c:v>
                </c:pt>
                <c:pt idx="891">
                  <c:v>446</c:v>
                </c:pt>
                <c:pt idx="892">
                  <c:v>446.5</c:v>
                </c:pt>
                <c:pt idx="893">
                  <c:v>447</c:v>
                </c:pt>
                <c:pt idx="894">
                  <c:v>447.5</c:v>
                </c:pt>
                <c:pt idx="895">
                  <c:v>448</c:v>
                </c:pt>
                <c:pt idx="896">
                  <c:v>448.5</c:v>
                </c:pt>
                <c:pt idx="897">
                  <c:v>449</c:v>
                </c:pt>
                <c:pt idx="898">
                  <c:v>449.5</c:v>
                </c:pt>
                <c:pt idx="899">
                  <c:v>450</c:v>
                </c:pt>
                <c:pt idx="900">
                  <c:v>450.5</c:v>
                </c:pt>
                <c:pt idx="901">
                  <c:v>451</c:v>
                </c:pt>
                <c:pt idx="902">
                  <c:v>451.5</c:v>
                </c:pt>
                <c:pt idx="903">
                  <c:v>452</c:v>
                </c:pt>
                <c:pt idx="904">
                  <c:v>452.5</c:v>
                </c:pt>
                <c:pt idx="905">
                  <c:v>453</c:v>
                </c:pt>
                <c:pt idx="906">
                  <c:v>453.5</c:v>
                </c:pt>
                <c:pt idx="907">
                  <c:v>454</c:v>
                </c:pt>
                <c:pt idx="908">
                  <c:v>454.5</c:v>
                </c:pt>
                <c:pt idx="909">
                  <c:v>455</c:v>
                </c:pt>
                <c:pt idx="910">
                  <c:v>455.5</c:v>
                </c:pt>
                <c:pt idx="911">
                  <c:v>456</c:v>
                </c:pt>
                <c:pt idx="912">
                  <c:v>456.5</c:v>
                </c:pt>
                <c:pt idx="913">
                  <c:v>457</c:v>
                </c:pt>
                <c:pt idx="914">
                  <c:v>457.5</c:v>
                </c:pt>
                <c:pt idx="915">
                  <c:v>458</c:v>
                </c:pt>
                <c:pt idx="916">
                  <c:v>458.5</c:v>
                </c:pt>
                <c:pt idx="917">
                  <c:v>459</c:v>
                </c:pt>
                <c:pt idx="918">
                  <c:v>459.5</c:v>
                </c:pt>
                <c:pt idx="919">
                  <c:v>460</c:v>
                </c:pt>
                <c:pt idx="920">
                  <c:v>460.5</c:v>
                </c:pt>
                <c:pt idx="921">
                  <c:v>461</c:v>
                </c:pt>
                <c:pt idx="922">
                  <c:v>461.5</c:v>
                </c:pt>
                <c:pt idx="923">
                  <c:v>462</c:v>
                </c:pt>
                <c:pt idx="924">
                  <c:v>462.5</c:v>
                </c:pt>
                <c:pt idx="925">
                  <c:v>463</c:v>
                </c:pt>
                <c:pt idx="926">
                  <c:v>463.5</c:v>
                </c:pt>
                <c:pt idx="927">
                  <c:v>464</c:v>
                </c:pt>
                <c:pt idx="928">
                  <c:v>464.5</c:v>
                </c:pt>
                <c:pt idx="929">
                  <c:v>465</c:v>
                </c:pt>
                <c:pt idx="930">
                  <c:v>465.5</c:v>
                </c:pt>
                <c:pt idx="931">
                  <c:v>466</c:v>
                </c:pt>
                <c:pt idx="932">
                  <c:v>466.5</c:v>
                </c:pt>
                <c:pt idx="933">
                  <c:v>467</c:v>
                </c:pt>
                <c:pt idx="934">
                  <c:v>467.5</c:v>
                </c:pt>
                <c:pt idx="935">
                  <c:v>468</c:v>
                </c:pt>
                <c:pt idx="936">
                  <c:v>468.5</c:v>
                </c:pt>
                <c:pt idx="937">
                  <c:v>469</c:v>
                </c:pt>
                <c:pt idx="938">
                  <c:v>469.5</c:v>
                </c:pt>
                <c:pt idx="939">
                  <c:v>470</c:v>
                </c:pt>
                <c:pt idx="940">
                  <c:v>470.5</c:v>
                </c:pt>
                <c:pt idx="941">
                  <c:v>471</c:v>
                </c:pt>
                <c:pt idx="942">
                  <c:v>471.5</c:v>
                </c:pt>
                <c:pt idx="943">
                  <c:v>472</c:v>
                </c:pt>
                <c:pt idx="944">
                  <c:v>472.5</c:v>
                </c:pt>
                <c:pt idx="945">
                  <c:v>473</c:v>
                </c:pt>
                <c:pt idx="946">
                  <c:v>473.5</c:v>
                </c:pt>
                <c:pt idx="947">
                  <c:v>474</c:v>
                </c:pt>
                <c:pt idx="948">
                  <c:v>474.5</c:v>
                </c:pt>
                <c:pt idx="949">
                  <c:v>475</c:v>
                </c:pt>
                <c:pt idx="950">
                  <c:v>475.5</c:v>
                </c:pt>
                <c:pt idx="951">
                  <c:v>476</c:v>
                </c:pt>
                <c:pt idx="952">
                  <c:v>476.5</c:v>
                </c:pt>
                <c:pt idx="953">
                  <c:v>477</c:v>
                </c:pt>
                <c:pt idx="954">
                  <c:v>477.5</c:v>
                </c:pt>
                <c:pt idx="955">
                  <c:v>478</c:v>
                </c:pt>
                <c:pt idx="956">
                  <c:v>478.5</c:v>
                </c:pt>
                <c:pt idx="957">
                  <c:v>479</c:v>
                </c:pt>
                <c:pt idx="958">
                  <c:v>479.5</c:v>
                </c:pt>
                <c:pt idx="959">
                  <c:v>480</c:v>
                </c:pt>
                <c:pt idx="960">
                  <c:v>480.5</c:v>
                </c:pt>
                <c:pt idx="961">
                  <c:v>481</c:v>
                </c:pt>
                <c:pt idx="962">
                  <c:v>481.5</c:v>
                </c:pt>
                <c:pt idx="963">
                  <c:v>482</c:v>
                </c:pt>
                <c:pt idx="964">
                  <c:v>482.5</c:v>
                </c:pt>
                <c:pt idx="965">
                  <c:v>483</c:v>
                </c:pt>
                <c:pt idx="966">
                  <c:v>483.5</c:v>
                </c:pt>
                <c:pt idx="967">
                  <c:v>484</c:v>
                </c:pt>
                <c:pt idx="968">
                  <c:v>484.5</c:v>
                </c:pt>
                <c:pt idx="969">
                  <c:v>485</c:v>
                </c:pt>
                <c:pt idx="970">
                  <c:v>485.5</c:v>
                </c:pt>
                <c:pt idx="971">
                  <c:v>486</c:v>
                </c:pt>
                <c:pt idx="972">
                  <c:v>486.5</c:v>
                </c:pt>
                <c:pt idx="973">
                  <c:v>487</c:v>
                </c:pt>
                <c:pt idx="974">
                  <c:v>487.5</c:v>
                </c:pt>
                <c:pt idx="975">
                  <c:v>488</c:v>
                </c:pt>
                <c:pt idx="976">
                  <c:v>488.5</c:v>
                </c:pt>
                <c:pt idx="977">
                  <c:v>489</c:v>
                </c:pt>
                <c:pt idx="978">
                  <c:v>489.5</c:v>
                </c:pt>
                <c:pt idx="979">
                  <c:v>490</c:v>
                </c:pt>
                <c:pt idx="980">
                  <c:v>490.5</c:v>
                </c:pt>
                <c:pt idx="981">
                  <c:v>491</c:v>
                </c:pt>
                <c:pt idx="982">
                  <c:v>491.5</c:v>
                </c:pt>
                <c:pt idx="983">
                  <c:v>492</c:v>
                </c:pt>
                <c:pt idx="984">
                  <c:v>492.5</c:v>
                </c:pt>
                <c:pt idx="985">
                  <c:v>493</c:v>
                </c:pt>
                <c:pt idx="986">
                  <c:v>493.5</c:v>
                </c:pt>
                <c:pt idx="987">
                  <c:v>494</c:v>
                </c:pt>
                <c:pt idx="988">
                  <c:v>494.5</c:v>
                </c:pt>
                <c:pt idx="989">
                  <c:v>495</c:v>
                </c:pt>
                <c:pt idx="990">
                  <c:v>495.5</c:v>
                </c:pt>
                <c:pt idx="991">
                  <c:v>496</c:v>
                </c:pt>
                <c:pt idx="992">
                  <c:v>496.5</c:v>
                </c:pt>
                <c:pt idx="993">
                  <c:v>497</c:v>
                </c:pt>
                <c:pt idx="994">
                  <c:v>497.5</c:v>
                </c:pt>
                <c:pt idx="995">
                  <c:v>498</c:v>
                </c:pt>
                <c:pt idx="996">
                  <c:v>498.5</c:v>
                </c:pt>
                <c:pt idx="997">
                  <c:v>499</c:v>
                </c:pt>
                <c:pt idx="998">
                  <c:v>499.5</c:v>
                </c:pt>
                <c:pt idx="999">
                  <c:v>500</c:v>
                </c:pt>
                <c:pt idx="1000">
                  <c:v>500.5</c:v>
                </c:pt>
                <c:pt idx="1001">
                  <c:v>501</c:v>
                </c:pt>
                <c:pt idx="1002">
                  <c:v>501.5</c:v>
                </c:pt>
                <c:pt idx="1003">
                  <c:v>502</c:v>
                </c:pt>
                <c:pt idx="1004">
                  <c:v>502.5</c:v>
                </c:pt>
                <c:pt idx="1005">
                  <c:v>503</c:v>
                </c:pt>
                <c:pt idx="1006">
                  <c:v>503.5</c:v>
                </c:pt>
                <c:pt idx="1007">
                  <c:v>504</c:v>
                </c:pt>
                <c:pt idx="1008">
                  <c:v>504.5</c:v>
                </c:pt>
                <c:pt idx="1009">
                  <c:v>505</c:v>
                </c:pt>
                <c:pt idx="1010">
                  <c:v>505.5</c:v>
                </c:pt>
                <c:pt idx="1011">
                  <c:v>506</c:v>
                </c:pt>
                <c:pt idx="1012">
                  <c:v>506.5</c:v>
                </c:pt>
                <c:pt idx="1013">
                  <c:v>507</c:v>
                </c:pt>
                <c:pt idx="1014">
                  <c:v>507.5</c:v>
                </c:pt>
                <c:pt idx="1015">
                  <c:v>508</c:v>
                </c:pt>
                <c:pt idx="1016">
                  <c:v>508.5</c:v>
                </c:pt>
                <c:pt idx="1017">
                  <c:v>509</c:v>
                </c:pt>
                <c:pt idx="1018">
                  <c:v>509.5</c:v>
                </c:pt>
                <c:pt idx="1019">
                  <c:v>510</c:v>
                </c:pt>
                <c:pt idx="1020">
                  <c:v>510.5</c:v>
                </c:pt>
                <c:pt idx="1021">
                  <c:v>511</c:v>
                </c:pt>
                <c:pt idx="1022">
                  <c:v>511.5</c:v>
                </c:pt>
                <c:pt idx="1023">
                  <c:v>512</c:v>
                </c:pt>
                <c:pt idx="1024">
                  <c:v>512.5</c:v>
                </c:pt>
                <c:pt idx="1025">
                  <c:v>513</c:v>
                </c:pt>
                <c:pt idx="1026">
                  <c:v>513.5</c:v>
                </c:pt>
                <c:pt idx="1027">
                  <c:v>514</c:v>
                </c:pt>
                <c:pt idx="1028">
                  <c:v>514.5</c:v>
                </c:pt>
                <c:pt idx="1029">
                  <c:v>515</c:v>
                </c:pt>
                <c:pt idx="1030">
                  <c:v>515.5</c:v>
                </c:pt>
                <c:pt idx="1031">
                  <c:v>516</c:v>
                </c:pt>
                <c:pt idx="1032">
                  <c:v>516.5</c:v>
                </c:pt>
                <c:pt idx="1033">
                  <c:v>517</c:v>
                </c:pt>
                <c:pt idx="1034">
                  <c:v>517.5</c:v>
                </c:pt>
                <c:pt idx="1035">
                  <c:v>518</c:v>
                </c:pt>
                <c:pt idx="1036">
                  <c:v>518.5</c:v>
                </c:pt>
                <c:pt idx="1037">
                  <c:v>519</c:v>
                </c:pt>
                <c:pt idx="1038">
                  <c:v>519.5</c:v>
                </c:pt>
                <c:pt idx="1039">
                  <c:v>520</c:v>
                </c:pt>
                <c:pt idx="1040">
                  <c:v>520.5</c:v>
                </c:pt>
                <c:pt idx="1041">
                  <c:v>521</c:v>
                </c:pt>
                <c:pt idx="1042">
                  <c:v>521.5</c:v>
                </c:pt>
                <c:pt idx="1043">
                  <c:v>522</c:v>
                </c:pt>
                <c:pt idx="1044">
                  <c:v>522.5</c:v>
                </c:pt>
                <c:pt idx="1045">
                  <c:v>523</c:v>
                </c:pt>
                <c:pt idx="1046">
                  <c:v>523.5</c:v>
                </c:pt>
                <c:pt idx="1047">
                  <c:v>524</c:v>
                </c:pt>
                <c:pt idx="1048">
                  <c:v>524.5</c:v>
                </c:pt>
                <c:pt idx="1049">
                  <c:v>525</c:v>
                </c:pt>
                <c:pt idx="1050">
                  <c:v>525.5</c:v>
                </c:pt>
                <c:pt idx="1051">
                  <c:v>526</c:v>
                </c:pt>
                <c:pt idx="1052">
                  <c:v>526.5</c:v>
                </c:pt>
                <c:pt idx="1053">
                  <c:v>527</c:v>
                </c:pt>
                <c:pt idx="1054">
                  <c:v>527.5</c:v>
                </c:pt>
                <c:pt idx="1055">
                  <c:v>528</c:v>
                </c:pt>
                <c:pt idx="1056">
                  <c:v>528.5</c:v>
                </c:pt>
                <c:pt idx="1057">
                  <c:v>529</c:v>
                </c:pt>
                <c:pt idx="1058">
                  <c:v>529.5</c:v>
                </c:pt>
                <c:pt idx="1059">
                  <c:v>530</c:v>
                </c:pt>
                <c:pt idx="1060">
                  <c:v>530.5</c:v>
                </c:pt>
                <c:pt idx="1061">
                  <c:v>531</c:v>
                </c:pt>
                <c:pt idx="1062">
                  <c:v>531.5</c:v>
                </c:pt>
                <c:pt idx="1063">
                  <c:v>532</c:v>
                </c:pt>
                <c:pt idx="1064">
                  <c:v>532.5</c:v>
                </c:pt>
                <c:pt idx="1065">
                  <c:v>533</c:v>
                </c:pt>
                <c:pt idx="1066">
                  <c:v>533.5</c:v>
                </c:pt>
                <c:pt idx="1067">
                  <c:v>534</c:v>
                </c:pt>
                <c:pt idx="1068">
                  <c:v>534.5</c:v>
                </c:pt>
                <c:pt idx="1069">
                  <c:v>535</c:v>
                </c:pt>
                <c:pt idx="1070">
                  <c:v>535.5</c:v>
                </c:pt>
                <c:pt idx="1071">
                  <c:v>536</c:v>
                </c:pt>
                <c:pt idx="1072">
                  <c:v>536.5</c:v>
                </c:pt>
                <c:pt idx="1073">
                  <c:v>537</c:v>
                </c:pt>
                <c:pt idx="1074">
                  <c:v>537.5</c:v>
                </c:pt>
                <c:pt idx="1075">
                  <c:v>538</c:v>
                </c:pt>
                <c:pt idx="1076">
                  <c:v>538.5</c:v>
                </c:pt>
                <c:pt idx="1077">
                  <c:v>539</c:v>
                </c:pt>
                <c:pt idx="1078">
                  <c:v>539.5</c:v>
                </c:pt>
                <c:pt idx="1079">
                  <c:v>540</c:v>
                </c:pt>
                <c:pt idx="1080">
                  <c:v>540.5</c:v>
                </c:pt>
                <c:pt idx="1081">
                  <c:v>541</c:v>
                </c:pt>
                <c:pt idx="1082">
                  <c:v>541.5</c:v>
                </c:pt>
                <c:pt idx="1083">
                  <c:v>542</c:v>
                </c:pt>
                <c:pt idx="1084">
                  <c:v>542.5</c:v>
                </c:pt>
                <c:pt idx="1085">
                  <c:v>543</c:v>
                </c:pt>
                <c:pt idx="1086">
                  <c:v>543.5</c:v>
                </c:pt>
                <c:pt idx="1087">
                  <c:v>544</c:v>
                </c:pt>
                <c:pt idx="1088">
                  <c:v>544.5</c:v>
                </c:pt>
                <c:pt idx="1089">
                  <c:v>545</c:v>
                </c:pt>
                <c:pt idx="1090">
                  <c:v>545.5</c:v>
                </c:pt>
                <c:pt idx="1091">
                  <c:v>546</c:v>
                </c:pt>
                <c:pt idx="1092">
                  <c:v>546.5</c:v>
                </c:pt>
                <c:pt idx="1093">
                  <c:v>547</c:v>
                </c:pt>
                <c:pt idx="1094">
                  <c:v>547.5</c:v>
                </c:pt>
                <c:pt idx="1095">
                  <c:v>548</c:v>
                </c:pt>
                <c:pt idx="1096">
                  <c:v>548.5</c:v>
                </c:pt>
                <c:pt idx="1097">
                  <c:v>549</c:v>
                </c:pt>
                <c:pt idx="1098">
                  <c:v>549.5</c:v>
                </c:pt>
                <c:pt idx="1099">
                  <c:v>550</c:v>
                </c:pt>
                <c:pt idx="1100">
                  <c:v>550.5</c:v>
                </c:pt>
                <c:pt idx="1101">
                  <c:v>551</c:v>
                </c:pt>
                <c:pt idx="1102">
                  <c:v>551.5</c:v>
                </c:pt>
                <c:pt idx="1103">
                  <c:v>552</c:v>
                </c:pt>
                <c:pt idx="1104">
                  <c:v>552.5</c:v>
                </c:pt>
                <c:pt idx="1105">
                  <c:v>553</c:v>
                </c:pt>
                <c:pt idx="1106">
                  <c:v>553.5</c:v>
                </c:pt>
                <c:pt idx="1107">
                  <c:v>554</c:v>
                </c:pt>
                <c:pt idx="1108">
                  <c:v>554.5</c:v>
                </c:pt>
                <c:pt idx="1109">
                  <c:v>555</c:v>
                </c:pt>
                <c:pt idx="1110">
                  <c:v>555.5</c:v>
                </c:pt>
                <c:pt idx="1111">
                  <c:v>556</c:v>
                </c:pt>
                <c:pt idx="1112">
                  <c:v>556.5</c:v>
                </c:pt>
                <c:pt idx="1113">
                  <c:v>557</c:v>
                </c:pt>
                <c:pt idx="1114">
                  <c:v>557.5</c:v>
                </c:pt>
                <c:pt idx="1115">
                  <c:v>558</c:v>
                </c:pt>
                <c:pt idx="1116">
                  <c:v>558.5</c:v>
                </c:pt>
                <c:pt idx="1117">
                  <c:v>559</c:v>
                </c:pt>
                <c:pt idx="1118">
                  <c:v>559.5</c:v>
                </c:pt>
                <c:pt idx="1119">
                  <c:v>560</c:v>
                </c:pt>
                <c:pt idx="1120">
                  <c:v>560.5</c:v>
                </c:pt>
                <c:pt idx="1121">
                  <c:v>561</c:v>
                </c:pt>
                <c:pt idx="1122">
                  <c:v>561.5</c:v>
                </c:pt>
                <c:pt idx="1123">
                  <c:v>562</c:v>
                </c:pt>
                <c:pt idx="1124">
                  <c:v>562.5</c:v>
                </c:pt>
                <c:pt idx="1125">
                  <c:v>563</c:v>
                </c:pt>
                <c:pt idx="1126">
                  <c:v>563.5</c:v>
                </c:pt>
                <c:pt idx="1127">
                  <c:v>564</c:v>
                </c:pt>
                <c:pt idx="1128">
                  <c:v>564.5</c:v>
                </c:pt>
                <c:pt idx="1129">
                  <c:v>565</c:v>
                </c:pt>
                <c:pt idx="1130">
                  <c:v>565.5</c:v>
                </c:pt>
                <c:pt idx="1131">
                  <c:v>566</c:v>
                </c:pt>
                <c:pt idx="1132">
                  <c:v>566.5</c:v>
                </c:pt>
                <c:pt idx="1133">
                  <c:v>567</c:v>
                </c:pt>
                <c:pt idx="1134">
                  <c:v>567.5</c:v>
                </c:pt>
                <c:pt idx="1135">
                  <c:v>568</c:v>
                </c:pt>
                <c:pt idx="1136">
                  <c:v>568.5</c:v>
                </c:pt>
                <c:pt idx="1137">
                  <c:v>569</c:v>
                </c:pt>
                <c:pt idx="1138">
                  <c:v>569.5</c:v>
                </c:pt>
                <c:pt idx="1139">
                  <c:v>570</c:v>
                </c:pt>
                <c:pt idx="1140">
                  <c:v>570.5</c:v>
                </c:pt>
                <c:pt idx="1141">
                  <c:v>571</c:v>
                </c:pt>
                <c:pt idx="1142">
                  <c:v>571.5</c:v>
                </c:pt>
                <c:pt idx="1143">
                  <c:v>572</c:v>
                </c:pt>
                <c:pt idx="1144">
                  <c:v>572.5</c:v>
                </c:pt>
                <c:pt idx="1145">
                  <c:v>573</c:v>
                </c:pt>
                <c:pt idx="1146">
                  <c:v>573.5</c:v>
                </c:pt>
                <c:pt idx="1147">
                  <c:v>574</c:v>
                </c:pt>
                <c:pt idx="1148">
                  <c:v>574.5</c:v>
                </c:pt>
                <c:pt idx="1149">
                  <c:v>575</c:v>
                </c:pt>
                <c:pt idx="1150">
                  <c:v>575.5</c:v>
                </c:pt>
                <c:pt idx="1151">
                  <c:v>576</c:v>
                </c:pt>
                <c:pt idx="1152">
                  <c:v>576.5</c:v>
                </c:pt>
                <c:pt idx="1153">
                  <c:v>577</c:v>
                </c:pt>
                <c:pt idx="1154">
                  <c:v>577.5</c:v>
                </c:pt>
                <c:pt idx="1155">
                  <c:v>578</c:v>
                </c:pt>
                <c:pt idx="1156">
                  <c:v>578.5</c:v>
                </c:pt>
                <c:pt idx="1157">
                  <c:v>579</c:v>
                </c:pt>
                <c:pt idx="1158">
                  <c:v>579.5</c:v>
                </c:pt>
                <c:pt idx="1159">
                  <c:v>580</c:v>
                </c:pt>
                <c:pt idx="1160">
                  <c:v>580.5</c:v>
                </c:pt>
                <c:pt idx="1161">
                  <c:v>581</c:v>
                </c:pt>
                <c:pt idx="1162">
                  <c:v>581.5</c:v>
                </c:pt>
                <c:pt idx="1163">
                  <c:v>582</c:v>
                </c:pt>
                <c:pt idx="1164">
                  <c:v>582.5</c:v>
                </c:pt>
                <c:pt idx="1165">
                  <c:v>583</c:v>
                </c:pt>
                <c:pt idx="1166">
                  <c:v>583.5</c:v>
                </c:pt>
                <c:pt idx="1167">
                  <c:v>584</c:v>
                </c:pt>
                <c:pt idx="1168">
                  <c:v>584.5</c:v>
                </c:pt>
                <c:pt idx="1169">
                  <c:v>585</c:v>
                </c:pt>
                <c:pt idx="1170">
                  <c:v>585.5</c:v>
                </c:pt>
                <c:pt idx="1171">
                  <c:v>586</c:v>
                </c:pt>
                <c:pt idx="1172">
                  <c:v>586.5</c:v>
                </c:pt>
                <c:pt idx="1173">
                  <c:v>587</c:v>
                </c:pt>
                <c:pt idx="1174">
                  <c:v>587.5</c:v>
                </c:pt>
                <c:pt idx="1175">
                  <c:v>588</c:v>
                </c:pt>
                <c:pt idx="1176">
                  <c:v>588.5</c:v>
                </c:pt>
                <c:pt idx="1177">
                  <c:v>589</c:v>
                </c:pt>
                <c:pt idx="1178">
                  <c:v>589.5</c:v>
                </c:pt>
                <c:pt idx="1179">
                  <c:v>590</c:v>
                </c:pt>
                <c:pt idx="1180">
                  <c:v>590.5</c:v>
                </c:pt>
                <c:pt idx="1181">
                  <c:v>591</c:v>
                </c:pt>
                <c:pt idx="1182">
                  <c:v>591.5</c:v>
                </c:pt>
                <c:pt idx="1183">
                  <c:v>592</c:v>
                </c:pt>
                <c:pt idx="1184">
                  <c:v>592.5</c:v>
                </c:pt>
                <c:pt idx="1185">
                  <c:v>593</c:v>
                </c:pt>
                <c:pt idx="1186">
                  <c:v>593.5</c:v>
                </c:pt>
                <c:pt idx="1187">
                  <c:v>594</c:v>
                </c:pt>
                <c:pt idx="1188">
                  <c:v>594.5</c:v>
                </c:pt>
                <c:pt idx="1189">
                  <c:v>595</c:v>
                </c:pt>
                <c:pt idx="1190">
                  <c:v>595.5</c:v>
                </c:pt>
                <c:pt idx="1191">
                  <c:v>596</c:v>
                </c:pt>
                <c:pt idx="1192">
                  <c:v>596.5</c:v>
                </c:pt>
                <c:pt idx="1193">
                  <c:v>597</c:v>
                </c:pt>
                <c:pt idx="1194">
                  <c:v>597.5</c:v>
                </c:pt>
                <c:pt idx="1195">
                  <c:v>598</c:v>
                </c:pt>
                <c:pt idx="1196">
                  <c:v>598.5</c:v>
                </c:pt>
                <c:pt idx="1197">
                  <c:v>599</c:v>
                </c:pt>
                <c:pt idx="1198">
                  <c:v>599.5</c:v>
                </c:pt>
                <c:pt idx="1199">
                  <c:v>600</c:v>
                </c:pt>
              </c:numCache>
            </c:numRef>
          </c:xVal>
          <c:yVal>
            <c:numRef>
              <c:f>Sheet1!$E$2:$E$1201</c:f>
              <c:numCache>
                <c:formatCode>General</c:formatCode>
                <c:ptCount val="1200"/>
                <c:pt idx="0">
                  <c:v>1.0173494974687898</c:v>
                </c:pt>
                <c:pt idx="1">
                  <c:v>1.03440804327886</c:v>
                </c:pt>
                <c:pt idx="2">
                  <c:v>1.0511898020814319</c:v>
                </c:pt>
                <c:pt idx="3">
                  <c:v>1.0677078252031311</c:v>
                </c:pt>
                <c:pt idx="4">
                  <c:v>1.08397416943394</c:v>
                </c:pt>
                <c:pt idx="5">
                  <c:v>1.1000000000000001</c:v>
                </c:pt>
                <c:pt idx="6">
                  <c:v>1.1157956802210698</c:v>
                </c:pt>
                <c:pt idx="7">
                  <c:v>1.131370849898476</c:v>
                </c:pt>
                <c:pt idx="8">
                  <c:v>1.1467344941179716</c:v>
                </c:pt>
                <c:pt idx="9">
                  <c:v>1.1618950038622251</c:v>
                </c:pt>
                <c:pt idx="10">
                  <c:v>1.1768602295939821</c:v>
                </c:pt>
                <c:pt idx="11">
                  <c:v>1.1916375287813021</c:v>
                </c:pt>
                <c:pt idx="12">
                  <c:v>1.2062338081814818</c:v>
                </c:pt>
                <c:pt idx="13">
                  <c:v>1.2206555615733727</c:v>
                </c:pt>
                <c:pt idx="14">
                  <c:v>1.2349089035228469</c:v>
                </c:pt>
                <c:pt idx="15">
                  <c:v>1.2489995996796777</c:v>
                </c:pt>
                <c:pt idx="16">
                  <c:v>1.2629330940315089</c:v>
                </c:pt>
                <c:pt idx="17">
                  <c:v>1.2767145334803707</c:v>
                </c:pt>
                <c:pt idx="18">
                  <c:v>1.2903487900563939</c:v>
                </c:pt>
                <c:pt idx="19">
                  <c:v>1.3038404810405297</c:v>
                </c:pt>
                <c:pt idx="20">
                  <c:v>1.3171939872319478</c:v>
                </c:pt>
                <c:pt idx="21">
                  <c:v>1.3304134695650096</c:v>
                </c:pt>
                <c:pt idx="22">
                  <c:v>1.3435028842544399</c:v>
                </c:pt>
                <c:pt idx="23">
                  <c:v>1.3564659966250541</c:v>
                </c:pt>
                <c:pt idx="24">
                  <c:v>1.3693063937629135</c:v>
                </c:pt>
                <c:pt idx="25">
                  <c:v>1.3820274961085273</c:v>
                </c:pt>
                <c:pt idx="26">
                  <c:v>1.3946325680981371</c:v>
                </c:pt>
                <c:pt idx="27">
                  <c:v>1.4071247279470258</c:v>
                </c:pt>
                <c:pt idx="28">
                  <c:v>1.4195069566578378</c:v>
                </c:pt>
                <c:pt idx="29">
                  <c:v>1.4317821063276355</c:v>
                </c:pt>
                <c:pt idx="30">
                  <c:v>1.4439529078193638</c:v>
                </c:pt>
                <c:pt idx="31">
                  <c:v>1.4560219778561037</c:v>
                </c:pt>
                <c:pt idx="32">
                  <c:v>1.4679918255903182</c:v>
                </c:pt>
                <c:pt idx="33">
                  <c:v>1.4798648586948706</c:v>
                </c:pt>
                <c:pt idx="34">
                  <c:v>1.4916433890176279</c:v>
                </c:pt>
                <c:pt idx="35">
                  <c:v>1.5033296378372876</c:v>
                </c:pt>
                <c:pt idx="36">
                  <c:v>1.51492574075431</c:v>
                </c:pt>
                <c:pt idx="37">
                  <c:v>1.5264337522473725</c:v>
                </c:pt>
                <c:pt idx="38">
                  <c:v>1.5378556499229699</c:v>
                </c:pt>
                <c:pt idx="39">
                  <c:v>1.5491933384829648</c:v>
                </c:pt>
                <c:pt idx="40">
                  <c:v>1.5604486534327233</c:v>
                </c:pt>
                <c:pt idx="41">
                  <c:v>1.5716233645501712</c:v>
                </c:pt>
                <c:pt idx="42">
                  <c:v>1.5827191791344415</c:v>
                </c:pt>
                <c:pt idx="43">
                  <c:v>1.5937377450509218</c:v>
                </c:pt>
                <c:pt idx="44">
                  <c:v>1.6046806535881213</c:v>
                </c:pt>
                <c:pt idx="45">
                  <c:v>1.6155494421403498</c:v>
                </c:pt>
                <c:pt idx="46">
                  <c:v>1.6263455967290601</c:v>
                </c:pt>
                <c:pt idx="47">
                  <c:v>1.6370705543744899</c:v>
                </c:pt>
                <c:pt idx="48">
                  <c:v>1.6477257053284078</c:v>
                </c:pt>
                <c:pt idx="49">
                  <c:v>1.6583123951776999</c:v>
                </c:pt>
                <c:pt idx="50">
                  <c:v>1.6688319268278655</c:v>
                </c:pt>
                <c:pt idx="51">
                  <c:v>1.6792855623746665</c:v>
                </c:pt>
                <c:pt idx="52">
                  <c:v>1.6896745248715825</c:v>
                </c:pt>
                <c:pt idx="53">
                  <c:v>1.7000000000000004</c:v>
                </c:pt>
                <c:pt idx="54">
                  <c:v>1.7102631376487085</c:v>
                </c:pt>
                <c:pt idx="55">
                  <c:v>1.720465053408526</c:v>
                </c:pt>
                <c:pt idx="56">
                  <c:v>1.7306068299876785</c:v>
                </c:pt>
                <c:pt idx="57">
                  <c:v>1.7406895185529216</c:v>
                </c:pt>
                <c:pt idx="58">
                  <c:v>1.7507141400011601</c:v>
                </c:pt>
                <c:pt idx="59">
                  <c:v>1.7606816861659</c:v>
                </c:pt>
                <c:pt idx="60">
                  <c:v>1.7705931209625785</c:v>
                </c:pt>
                <c:pt idx="61">
                  <c:v>1.7804493814764861</c:v>
                </c:pt>
                <c:pt idx="62">
                  <c:v>1.790251378996818</c:v>
                </c:pt>
                <c:pt idx="63">
                  <c:v>1.8</c:v>
                </c:pt>
                <c:pt idx="64">
                  <c:v>1.8096961070853834</c:v>
                </c:pt>
                <c:pt idx="65">
                  <c:v>1.8193405398660278</c:v>
                </c:pt>
                <c:pt idx="66">
                  <c:v>1.8289341158171863</c:v>
                </c:pt>
                <c:pt idx="67">
                  <c:v>1.8384776310850255</c:v>
                </c:pt>
                <c:pt idx="68">
                  <c:v>1.8479718612576328</c:v>
                </c:pt>
                <c:pt idx="69">
                  <c:v>1.8574175621006721</c:v>
                </c:pt>
                <c:pt idx="70">
                  <c:v>1.8668154702594471</c:v>
                </c:pt>
                <c:pt idx="71">
                  <c:v>1.8761663039293719</c:v>
                </c:pt>
                <c:pt idx="72">
                  <c:v>1.8854707634964802</c:v>
                </c:pt>
                <c:pt idx="73">
                  <c:v>1.8947295321496418</c:v>
                </c:pt>
                <c:pt idx="74">
                  <c:v>1.9039432764659765</c:v>
                </c:pt>
                <c:pt idx="75">
                  <c:v>1.9131126469708999</c:v>
                </c:pt>
                <c:pt idx="76">
                  <c:v>1.9222382786741079</c:v>
                </c:pt>
                <c:pt idx="77">
                  <c:v>1.9313207915827963</c:v>
                </c:pt>
                <c:pt idx="78">
                  <c:v>1.9403607911932259</c:v>
                </c:pt>
                <c:pt idx="79">
                  <c:v>1.9493588689617964</c:v>
                </c:pt>
                <c:pt idx="80">
                  <c:v>1.9583156027566153</c:v>
                </c:pt>
                <c:pt idx="81">
                  <c:v>1.9672315572905994</c:v>
                </c:pt>
                <c:pt idx="82">
                  <c:v>1.9761072845369523</c:v>
                </c:pt>
                <c:pt idx="83">
                  <c:v>1.9849433241279224</c:v>
                </c:pt>
                <c:pt idx="84">
                  <c:v>1.9937402037376879</c:v>
                </c:pt>
                <c:pt idx="85">
                  <c:v>2.0024984394500742</c:v>
                </c:pt>
                <c:pt idx="86">
                  <c:v>2.0112185361118731</c:v>
                </c:pt>
                <c:pt idx="87">
                  <c:v>2.0199009876724192</c:v>
                </c:pt>
                <c:pt idx="88">
                  <c:v>2.0285462775100802</c:v>
                </c:pt>
                <c:pt idx="89">
                  <c:v>2.0371548787463429</c:v>
                </c:pt>
                <c:pt idx="90">
                  <c:v>2.0457272545478822</c:v>
                </c:pt>
                <c:pt idx="91">
                  <c:v>2.05426385841742</c:v>
                </c:pt>
                <c:pt idx="92">
                  <c:v>2.06276513447362</c:v>
                </c:pt>
                <c:pt idx="93">
                  <c:v>2.0712315177207992</c:v>
                </c:pt>
                <c:pt idx="94">
                  <c:v>2.0796634343085358</c:v>
                </c:pt>
                <c:pt idx="95">
                  <c:v>2.0880613017821146</c:v>
                </c:pt>
                <c:pt idx="96">
                  <c:v>2.0964255293236569</c:v>
                </c:pt>
                <c:pt idx="97">
                  <c:v>2.1047565179849212</c:v>
                </c:pt>
                <c:pt idx="98">
                  <c:v>2.1130546609115441</c:v>
                </c:pt>
                <c:pt idx="99">
                  <c:v>2.1213203435596442</c:v>
                </c:pt>
                <c:pt idx="100">
                  <c:v>2.1295539439046847</c:v>
                </c:pt>
                <c:pt idx="101">
                  <c:v>2.1377558326431947</c:v>
                </c:pt>
                <c:pt idx="102">
                  <c:v>2.1459263733874976</c:v>
                </c:pt>
                <c:pt idx="103">
                  <c:v>2.1540659228537971</c:v>
                </c:pt>
                <c:pt idx="104">
                  <c:v>2.1621748310439655</c:v>
                </c:pt>
                <c:pt idx="105">
                  <c:v>2.1702534414210706</c:v>
                </c:pt>
                <c:pt idx="106">
                  <c:v>2.1783020910791966</c:v>
                </c:pt>
                <c:pt idx="107">
                  <c:v>2.1863211109075484</c:v>
                </c:pt>
                <c:pt idx="108">
                  <c:v>2.1943108257491688</c:v>
                </c:pt>
                <c:pt idx="109">
                  <c:v>2.2022715545545242</c:v>
                </c:pt>
                <c:pt idx="110">
                  <c:v>2.2102036105300344</c:v>
                </c:pt>
                <c:pt idx="111">
                  <c:v>2.2181073012818842</c:v>
                </c:pt>
                <c:pt idx="112">
                  <c:v>2.2259829289552071</c:v>
                </c:pt>
                <c:pt idx="113">
                  <c:v>2.2338307903688679</c:v>
                </c:pt>
                <c:pt idx="114">
                  <c:v>2.2416511771459895</c:v>
                </c:pt>
                <c:pt idx="115">
                  <c:v>2.2494443758403992</c:v>
                </c:pt>
                <c:pt idx="116">
                  <c:v>2.2572106680591442</c:v>
                </c:pt>
                <c:pt idx="117">
                  <c:v>2.2649503305812253</c:v>
                </c:pt>
                <c:pt idx="118">
                  <c:v>2.2726636354726981</c:v>
                </c:pt>
                <c:pt idx="119">
                  <c:v>2.2803508501982792</c:v>
                </c:pt>
                <c:pt idx="120">
                  <c:v>2.288012237729514</c:v>
                </c:pt>
                <c:pt idx="121">
                  <c:v>2.2956480566497977</c:v>
                </c:pt>
                <c:pt idx="122">
                  <c:v>2.3032585612562038</c:v>
                </c:pt>
                <c:pt idx="123">
                  <c:v>2.3108440016582623</c:v>
                </c:pt>
                <c:pt idx="124">
                  <c:v>2.3184046238739215</c:v>
                </c:pt>
                <c:pt idx="125">
                  <c:v>2.3259406699225997</c:v>
                </c:pt>
                <c:pt idx="126">
                  <c:v>2.3334523779156067</c:v>
                </c:pt>
                <c:pt idx="127">
                  <c:v>2.340939982143925</c:v>
                </c:pt>
                <c:pt idx="128">
                  <c:v>2.3484037131634747</c:v>
                </c:pt>
                <c:pt idx="129">
                  <c:v>2.3558437978779487</c:v>
                </c:pt>
                <c:pt idx="130">
                  <c:v>2.3632604596192937</c:v>
                </c:pt>
                <c:pt idx="131">
                  <c:v>2.3706539182259387</c:v>
                </c:pt>
                <c:pt idx="132">
                  <c:v>2.3780243901188189</c:v>
                </c:pt>
                <c:pt idx="133">
                  <c:v>2.3853720883753167</c:v>
                </c:pt>
                <c:pt idx="134">
                  <c:v>2.3926972228010799</c:v>
                </c:pt>
                <c:pt idx="135">
                  <c:v>2.4</c:v>
                </c:pt>
                <c:pt idx="136">
                  <c:v>2.4072806234421447</c:v>
                </c:pt>
                <c:pt idx="137">
                  <c:v>2.4145392935299275</c:v>
                </c:pt>
                <c:pt idx="138">
                  <c:v>2.4217762076624711</c:v>
                </c:pt>
                <c:pt idx="139">
                  <c:v>2.4289915602982242</c:v>
                </c:pt>
                <c:pt idx="140">
                  <c:v>2.4361855430159669</c:v>
                </c:pt>
                <c:pt idx="141">
                  <c:v>2.4433583445741234</c:v>
                </c:pt>
                <c:pt idx="142">
                  <c:v>2.4505101509685687</c:v>
                </c:pt>
                <c:pt idx="143">
                  <c:v>2.4576411454889007</c:v>
                </c:pt>
                <c:pt idx="144">
                  <c:v>2.4647515087732472</c:v>
                </c:pt>
                <c:pt idx="145">
                  <c:v>2.4718414188616538</c:v>
                </c:pt>
                <c:pt idx="146">
                  <c:v>2.4789110512481081</c:v>
                </c:pt>
                <c:pt idx="147">
                  <c:v>2.4859605789312145</c:v>
                </c:pt>
                <c:pt idx="148">
                  <c:v>2.4929901724635823</c:v>
                </c:pt>
                <c:pt idx="149">
                  <c:v>2.5000000000000004</c:v>
                </c:pt>
                <c:pt idx="150">
                  <c:v>2.506990227344339</c:v>
                </c:pt>
                <c:pt idx="151">
                  <c:v>2.5139610179953107</c:v>
                </c:pt>
                <c:pt idx="152">
                  <c:v>2.5209125331911064</c:v>
                </c:pt>
                <c:pt idx="153">
                  <c:v>2.5278449319529082</c:v>
                </c:pt>
                <c:pt idx="154">
                  <c:v>2.5347583711273152</c:v>
                </c:pt>
                <c:pt idx="155">
                  <c:v>2.5416530054277668</c:v>
                </c:pt>
                <c:pt idx="156">
                  <c:v>2.5485289874749353</c:v>
                </c:pt>
                <c:pt idx="157">
                  <c:v>2.5553864678361276</c:v>
                </c:pt>
                <c:pt idx="158">
                  <c:v>2.5622255950637873</c:v>
                </c:pt>
                <c:pt idx="159">
                  <c:v>2.5690465157330227</c:v>
                </c:pt>
                <c:pt idx="160">
                  <c:v>2.5758493744782438</c:v>
                </c:pt>
                <c:pt idx="161">
                  <c:v>2.5826343140289918</c:v>
                </c:pt>
                <c:pt idx="162">
                  <c:v>2.5894014752448107</c:v>
                </c:pt>
                <c:pt idx="163">
                  <c:v>2.5961509971494339</c:v>
                </c:pt>
                <c:pt idx="164">
                  <c:v>2.6028830169640744</c:v>
                </c:pt>
                <c:pt idx="165">
                  <c:v>2.6095976701399812</c:v>
                </c:pt>
                <c:pt idx="166">
                  <c:v>2.6162950903902216</c:v>
                </c:pt>
                <c:pt idx="167">
                  <c:v>2.6229754097207967</c:v>
                </c:pt>
                <c:pt idx="168">
                  <c:v>2.6296387584609469</c:v>
                </c:pt>
                <c:pt idx="169">
                  <c:v>2.6362852652928135</c:v>
                </c:pt>
                <c:pt idx="170">
                  <c:v>2.6429150572805042</c:v>
                </c:pt>
                <c:pt idx="171">
                  <c:v>2.6495282598983585</c:v>
                </c:pt>
                <c:pt idx="172">
                  <c:v>2.6561249970586847</c:v>
                </c:pt>
                <c:pt idx="173">
                  <c:v>2.6627053911388656</c:v>
                </c:pt>
                <c:pt idx="174">
                  <c:v>2.6692695630078278</c:v>
                </c:pt>
                <c:pt idx="175">
                  <c:v>2.6758176320519311</c:v>
                </c:pt>
                <c:pt idx="176">
                  <c:v>2.6823497162003358</c:v>
                </c:pt>
                <c:pt idx="177">
                  <c:v>2.6888659319497465</c:v>
                </c:pt>
                <c:pt idx="178">
                  <c:v>2.695366394388707</c:v>
                </c:pt>
                <c:pt idx="179">
                  <c:v>2.7018512172212592</c:v>
                </c:pt>
                <c:pt idx="180">
                  <c:v>2.7083205127901739</c:v>
                </c:pt>
                <c:pt idx="181">
                  <c:v>2.7147743920996459</c:v>
                </c:pt>
                <c:pt idx="182">
                  <c:v>2.7212129648375591</c:v>
                </c:pt>
                <c:pt idx="183">
                  <c:v>2.7276363393971712</c:v>
                </c:pt>
                <c:pt idx="184">
                  <c:v>2.7340446228984634</c:v>
                </c:pt>
                <c:pt idx="185">
                  <c:v>2.7404379212089442</c:v>
                </c:pt>
                <c:pt idx="186">
                  <c:v>2.7468163389640741</c:v>
                </c:pt>
                <c:pt idx="187">
                  <c:v>2.7531799795872409</c:v>
                </c:pt>
                <c:pt idx="188">
                  <c:v>2.7595289453093259</c:v>
                </c:pt>
                <c:pt idx="189">
                  <c:v>2.7658633371878665</c:v>
                </c:pt>
                <c:pt idx="190">
                  <c:v>2.7721832551258232</c:v>
                </c:pt>
                <c:pt idx="191">
                  <c:v>2.7784887978899611</c:v>
                </c:pt>
                <c:pt idx="192">
                  <c:v>2.7847800631288644</c:v>
                </c:pt>
                <c:pt idx="193">
                  <c:v>2.7910571473905752</c:v>
                </c:pt>
                <c:pt idx="194">
                  <c:v>2.7973201461398767</c:v>
                </c:pt>
                <c:pt idx="195">
                  <c:v>2.803569153775237</c:v>
                </c:pt>
                <c:pt idx="196">
                  <c:v>2.8098042636454235</c:v>
                </c:pt>
                <c:pt idx="197">
                  <c:v>2.8160255680657427</c:v>
                </c:pt>
                <c:pt idx="198">
                  <c:v>2.8222331583340172</c:v>
                </c:pt>
                <c:pt idx="199">
                  <c:v>2.8284271247461903</c:v>
                </c:pt>
                <c:pt idx="200">
                  <c:v>2.8346075566116742</c:v>
                </c:pt>
                <c:pt idx="201">
                  <c:v>2.8407745422683632</c:v>
                </c:pt>
                <c:pt idx="202">
                  <c:v>2.8469281690973518</c:v>
                </c:pt>
                <c:pt idx="203">
                  <c:v>2.8530685235374187</c:v>
                </c:pt>
                <c:pt idx="204">
                  <c:v>2.8591956910991567</c:v>
                </c:pt>
                <c:pt idx="205">
                  <c:v>2.8653097563788807</c:v>
                </c:pt>
                <c:pt idx="206">
                  <c:v>2.8714108030722421</c:v>
                </c:pt>
                <c:pt idx="207">
                  <c:v>2.8774989139876279</c:v>
                </c:pt>
                <c:pt idx="208">
                  <c:v>2.8835741710592431</c:v>
                </c:pt>
                <c:pt idx="209">
                  <c:v>2.8896366553599782</c:v>
                </c:pt>
                <c:pt idx="210">
                  <c:v>2.895686447114052</c:v>
                </c:pt>
                <c:pt idx="211">
                  <c:v>2.9017236257093817</c:v>
                </c:pt>
                <c:pt idx="212">
                  <c:v>2.9077482697097423</c:v>
                </c:pt>
                <c:pt idx="213">
                  <c:v>2.9137604568666942</c:v>
                </c:pt>
                <c:pt idx="214">
                  <c:v>2.9197602641312868</c:v>
                </c:pt>
                <c:pt idx="215">
                  <c:v>2.9257477676655612</c:v>
                </c:pt>
                <c:pt idx="216">
                  <c:v>2.9317230428538088</c:v>
                </c:pt>
                <c:pt idx="217">
                  <c:v>2.9376861643136727</c:v>
                </c:pt>
                <c:pt idx="218">
                  <c:v>2.9436372059070095</c:v>
                </c:pt>
                <c:pt idx="219">
                  <c:v>2.9495762407505284</c:v>
                </c:pt>
                <c:pt idx="220">
                  <c:v>2.9555033412263296</c:v>
                </c:pt>
                <c:pt idx="221">
                  <c:v>2.9614185789921694</c:v>
                </c:pt>
                <c:pt idx="222">
                  <c:v>2.9673220249915602</c:v>
                </c:pt>
                <c:pt idx="223">
                  <c:v>2.9732137494637008</c:v>
                </c:pt>
                <c:pt idx="224">
                  <c:v>2.9790938219532421</c:v>
                </c:pt>
                <c:pt idx="225">
                  <c:v>2.9849623113198587</c:v>
                </c:pt>
                <c:pt idx="226">
                  <c:v>2.9908192857476372</c:v>
                </c:pt>
                <c:pt idx="227">
                  <c:v>2.9966648127543394</c:v>
                </c:pt>
                <c:pt idx="228">
                  <c:v>3.0024989592004827</c:v>
                </c:pt>
                <c:pt idx="229">
                  <c:v>3.0083217912982652</c:v>
                </c:pt>
                <c:pt idx="230">
                  <c:v>3.0141333746203092</c:v>
                </c:pt>
                <c:pt idx="231">
                  <c:v>3.0199337741083001</c:v>
                </c:pt>
                <c:pt idx="232">
                  <c:v>3.0257230540814586</c:v>
                </c:pt>
                <c:pt idx="233">
                  <c:v>3.0315012782448241</c:v>
                </c:pt>
                <c:pt idx="234">
                  <c:v>3.0372685096974883</c:v>
                </c:pt>
                <c:pt idx="235">
                  <c:v>3.0430248109405915</c:v>
                </c:pt>
                <c:pt idx="236">
                  <c:v>3.0487702438852291</c:v>
                </c:pt>
                <c:pt idx="237">
                  <c:v>3.0545048698602542</c:v>
                </c:pt>
                <c:pt idx="238">
                  <c:v>3.060228749619871</c:v>
                </c:pt>
                <c:pt idx="239">
                  <c:v>3.0659419433511785</c:v>
                </c:pt>
                <c:pt idx="240">
                  <c:v>3.071644510681534</c:v>
                </c:pt>
                <c:pt idx="241">
                  <c:v>3.0773365106858241</c:v>
                </c:pt>
                <c:pt idx="242">
                  <c:v>3.0830180018935991</c:v>
                </c:pt>
                <c:pt idx="243">
                  <c:v>3.088689042296104</c:v>
                </c:pt>
                <c:pt idx="244">
                  <c:v>3.0943496893531561</c:v>
                </c:pt>
                <c:pt idx="245">
                  <c:v>3.1</c:v>
                </c:pt>
                <c:pt idx="246">
                  <c:v>3.1056400306539067</c:v>
                </c:pt>
                <c:pt idx="247">
                  <c:v>3.1112698372208056</c:v>
                </c:pt>
                <c:pt idx="248">
                  <c:v>3.1168894751017366</c:v>
                </c:pt>
                <c:pt idx="249">
                  <c:v>3.1224989991991947</c:v>
                </c:pt>
                <c:pt idx="250">
                  <c:v>3.1280984639234104</c:v>
                </c:pt>
                <c:pt idx="251">
                  <c:v>3.1336879231984787</c:v>
                </c:pt>
                <c:pt idx="252">
                  <c:v>3.1392674304684527</c:v>
                </c:pt>
                <c:pt idx="253">
                  <c:v>3.1448370387032782</c:v>
                </c:pt>
                <c:pt idx="254">
                  <c:v>3.1503968004046752</c:v>
                </c:pt>
                <c:pt idx="255">
                  <c:v>3.1559467676119035</c:v>
                </c:pt>
                <c:pt idx="256">
                  <c:v>3.1614869919074482</c:v>
                </c:pt>
                <c:pt idx="257">
                  <c:v>3.1670175244226266</c:v>
                </c:pt>
                <c:pt idx="258">
                  <c:v>3.1725384158430572</c:v>
                </c:pt>
                <c:pt idx="259">
                  <c:v>3.1780497164141397</c:v>
                </c:pt>
                <c:pt idx="260">
                  <c:v>3.1835514759463259</c:v>
                </c:pt>
                <c:pt idx="261">
                  <c:v>3.1890437438203989</c:v>
                </c:pt>
                <c:pt idx="262">
                  <c:v>3.1945265689926639</c:v>
                </c:pt>
                <c:pt idx="263">
                  <c:v>3.1999999999999997</c:v>
                </c:pt>
                <c:pt idx="264">
                  <c:v>3.2054640849649214</c:v>
                </c:pt>
                <c:pt idx="265">
                  <c:v>3.2109188716004646</c:v>
                </c:pt>
                <c:pt idx="266">
                  <c:v>3.2163644072150781</c:v>
                </c:pt>
                <c:pt idx="267">
                  <c:v>3.2218007387174072</c:v>
                </c:pt>
                <c:pt idx="268">
                  <c:v>3.22722791262099</c:v>
                </c:pt>
                <c:pt idx="269">
                  <c:v>3.2326459750489174</c:v>
                </c:pt>
                <c:pt idx="270">
                  <c:v>3.2380549717384355</c:v>
                </c:pt>
                <c:pt idx="271">
                  <c:v>3.2434549480453794</c:v>
                </c:pt>
                <c:pt idx="272">
                  <c:v>3.2488459489486421</c:v>
                </c:pt>
                <c:pt idx="273">
                  <c:v>3.2542280190545965</c:v>
                </c:pt>
                <c:pt idx="274">
                  <c:v>3.259601202601329</c:v>
                </c:pt>
                <c:pt idx="275">
                  <c:v>3.2649655434629059</c:v>
                </c:pt>
                <c:pt idx="276">
                  <c:v>3.2703210851535682</c:v>
                </c:pt>
                <c:pt idx="277">
                  <c:v>3.2756678708318399</c:v>
                </c:pt>
                <c:pt idx="278">
                  <c:v>3.2810059433045837</c:v>
                </c:pt>
                <c:pt idx="279">
                  <c:v>3.2863353450310018</c:v>
                </c:pt>
                <c:pt idx="280">
                  <c:v>3.291656118126558</c:v>
                </c:pt>
                <c:pt idx="281">
                  <c:v>3.2969683043669074</c:v>
                </c:pt>
                <c:pt idx="282">
                  <c:v>3.302271945191674</c:v>
                </c:pt>
                <c:pt idx="283">
                  <c:v>3.3075670817082448</c:v>
                </c:pt>
                <c:pt idx="284">
                  <c:v>3.3128537546954857</c:v>
                </c:pt>
                <c:pt idx="285">
                  <c:v>3.3181320046074152</c:v>
                </c:pt>
                <c:pt idx="286">
                  <c:v>3.3234018715767752</c:v>
                </c:pt>
                <c:pt idx="287">
                  <c:v>3.3286633954186433</c:v>
                </c:pt>
                <c:pt idx="288">
                  <c:v>3.3339166156339304</c:v>
                </c:pt>
                <c:pt idx="289">
                  <c:v>3.3391615714128</c:v>
                </c:pt>
                <c:pt idx="290">
                  <c:v>3.3443983016381287</c:v>
                </c:pt>
                <c:pt idx="291">
                  <c:v>3.3496268448888427</c:v>
                </c:pt>
                <c:pt idx="292">
                  <c:v>3.3548472394432425</c:v>
                </c:pt>
                <c:pt idx="293">
                  <c:v>3.3600595232822847</c:v>
                </c:pt>
                <c:pt idx="294">
                  <c:v>3.3652637340927667</c:v>
                </c:pt>
                <c:pt idx="295">
                  <c:v>3.3704599092705378</c:v>
                </c:pt>
                <c:pt idx="296">
                  <c:v>3.375648085923642</c:v>
                </c:pt>
                <c:pt idx="297">
                  <c:v>3.3808283008753941</c:v>
                </c:pt>
                <c:pt idx="298">
                  <c:v>3.3860005906674031</c:v>
                </c:pt>
                <c:pt idx="299">
                  <c:v>3.3911649915626341</c:v>
                </c:pt>
                <c:pt idx="300">
                  <c:v>3.3963215395483393</c:v>
                </c:pt>
                <c:pt idx="301">
                  <c:v>3.4014702703389887</c:v>
                </c:pt>
                <c:pt idx="302">
                  <c:v>3.4066112193791627</c:v>
                </c:pt>
                <c:pt idx="303">
                  <c:v>3.4117444218463961</c:v>
                </c:pt>
                <c:pt idx="304">
                  <c:v>3.4168699126539734</c:v>
                </c:pt>
                <c:pt idx="305">
                  <c:v>3.4219877264537346</c:v>
                </c:pt>
                <c:pt idx="306">
                  <c:v>3.4270978976387592</c:v>
                </c:pt>
                <c:pt idx="307">
                  <c:v>3.4322004603460989</c:v>
                </c:pt>
                <c:pt idx="308">
                  <c:v>3.4372954484594422</c:v>
                </c:pt>
                <c:pt idx="309">
                  <c:v>3.4423828956116997</c:v>
                </c:pt>
                <c:pt idx="310">
                  <c:v>3.4474628351876397</c:v>
                </c:pt>
                <c:pt idx="311">
                  <c:v>3.4525353003264141</c:v>
                </c:pt>
                <c:pt idx="312">
                  <c:v>3.4576003239240927</c:v>
                </c:pt>
                <c:pt idx="313">
                  <c:v>3.4626579386361569</c:v>
                </c:pt>
                <c:pt idx="314">
                  <c:v>3.4677081768799405</c:v>
                </c:pt>
                <c:pt idx="315">
                  <c:v>3.4727510708370679</c:v>
                </c:pt>
                <c:pt idx="316">
                  <c:v>3.4777866524558405</c:v>
                </c:pt>
                <c:pt idx="317">
                  <c:v>3.4828149534535977</c:v>
                </c:pt>
                <c:pt idx="318">
                  <c:v>3.4878360053190582</c:v>
                </c:pt>
                <c:pt idx="319">
                  <c:v>3.4928498393145886</c:v>
                </c:pt>
                <c:pt idx="320">
                  <c:v>3.4978564864785366</c:v>
                </c:pt>
                <c:pt idx="321">
                  <c:v>3.5028559776273989</c:v>
                </c:pt>
                <c:pt idx="322">
                  <c:v>3.5078483433580763</c:v>
                </c:pt>
                <c:pt idx="323">
                  <c:v>3.5128336140500567</c:v>
                </c:pt>
                <c:pt idx="324">
                  <c:v>3.5178118198675752</c:v>
                </c:pt>
                <c:pt idx="325">
                  <c:v>3.5227829907617068</c:v>
                </c:pt>
                <c:pt idx="326">
                  <c:v>3.5277471564725307</c:v>
                </c:pt>
                <c:pt idx="327">
                  <c:v>3.5327043465311392</c:v>
                </c:pt>
                <c:pt idx="328">
                  <c:v>3.537654590261746</c:v>
                </c:pt>
                <c:pt idx="329">
                  <c:v>3.5425979167836705</c:v>
                </c:pt>
                <c:pt idx="330">
                  <c:v>3.5475343550133598</c:v>
                </c:pt>
                <c:pt idx="331">
                  <c:v>3.552463933666318</c:v>
                </c:pt>
                <c:pt idx="332">
                  <c:v>3.5573866812591515</c:v>
                </c:pt>
                <c:pt idx="333">
                  <c:v>3.5623026261113755</c:v>
                </c:pt>
                <c:pt idx="334">
                  <c:v>3.5672117963474017</c:v>
                </c:pt>
                <c:pt idx="335">
                  <c:v>3.5721142198983511</c:v>
                </c:pt>
                <c:pt idx="336">
                  <c:v>3.5770099245039813</c:v>
                </c:pt>
                <c:pt idx="337">
                  <c:v>3.5818989377144637</c:v>
                </c:pt>
                <c:pt idx="338">
                  <c:v>3.5867812868921969</c:v>
                </c:pt>
                <c:pt idx="339">
                  <c:v>3.5916569992135869</c:v>
                </c:pt>
                <c:pt idx="340">
                  <c:v>3.5965261016708867</c:v>
                </c:pt>
                <c:pt idx="341">
                  <c:v>3.6013886210738177</c:v>
                </c:pt>
                <c:pt idx="342">
                  <c:v>3.6062445840513941</c:v>
                </c:pt>
                <c:pt idx="343">
                  <c:v>3.6110940170535581</c:v>
                </c:pt>
                <c:pt idx="344">
                  <c:v>3.6159369463529138</c:v>
                </c:pt>
                <c:pt idx="345">
                  <c:v>3.620773398046341</c:v>
                </c:pt>
                <c:pt idx="346">
                  <c:v>3.6256033980566604</c:v>
                </c:pt>
                <c:pt idx="347">
                  <c:v>3.6304269721342677</c:v>
                </c:pt>
                <c:pt idx="348">
                  <c:v>3.6352441458587035</c:v>
                </c:pt>
                <c:pt idx="349">
                  <c:v>3.6400549446402595</c:v>
                </c:pt>
                <c:pt idx="350">
                  <c:v>3.6448593937215188</c:v>
                </c:pt>
                <c:pt idx="351">
                  <c:v>3.6496575181789352</c:v>
                </c:pt>
                <c:pt idx="352">
                  <c:v>3.654449342924321</c:v>
                </c:pt>
                <c:pt idx="353">
                  <c:v>3.6592348927064018</c:v>
                </c:pt>
                <c:pt idx="354">
                  <c:v>3.6640141921122562</c:v>
                </c:pt>
                <c:pt idx="355">
                  <c:v>3.6687872655688292</c:v>
                </c:pt>
                <c:pt idx="356">
                  <c:v>3.6735541373443792</c:v>
                </c:pt>
                <c:pt idx="357">
                  <c:v>3.6783148315499052</c:v>
                </c:pt>
                <c:pt idx="358">
                  <c:v>3.6830693721405812</c:v>
                </c:pt>
                <c:pt idx="359">
                  <c:v>3.6878177829171626</c:v>
                </c:pt>
                <c:pt idx="360">
                  <c:v>3.6925600875273559</c:v>
                </c:pt>
                <c:pt idx="361">
                  <c:v>3.6972963094672302</c:v>
                </c:pt>
                <c:pt idx="362">
                  <c:v>3.702026472082558</c:v>
                </c:pt>
                <c:pt idx="363">
                  <c:v>3.7067505985701281</c:v>
                </c:pt>
                <c:pt idx="364">
                  <c:v>3.7114687119791268</c:v>
                </c:pt>
                <c:pt idx="365">
                  <c:v>3.7161808352124095</c:v>
                </c:pt>
                <c:pt idx="366">
                  <c:v>3.7208869910278115</c:v>
                </c:pt>
                <c:pt idx="367">
                  <c:v>3.7255872020394394</c:v>
                </c:pt>
                <c:pt idx="368">
                  <c:v>3.7302814907188977</c:v>
                </c:pt>
                <c:pt idx="369">
                  <c:v>3.73496987939662</c:v>
                </c:pt>
                <c:pt idx="370">
                  <c:v>3.739652390263025</c:v>
                </c:pt>
                <c:pt idx="371">
                  <c:v>3.7443290453698155</c:v>
                </c:pt>
                <c:pt idx="372">
                  <c:v>3.7489998666311046</c:v>
                </c:pt>
                <c:pt idx="373">
                  <c:v>3.7536648758246942</c:v>
                </c:pt>
                <c:pt idx="374">
                  <c:v>3.7583240945932275</c:v>
                </c:pt>
                <c:pt idx="375">
                  <c:v>3.7629775444453615</c:v>
                </c:pt>
                <c:pt idx="376">
                  <c:v>3.7676252467569089</c:v>
                </c:pt>
                <c:pt idx="377">
                  <c:v>3.7722672227720042</c:v>
                </c:pt>
                <c:pt idx="378">
                  <c:v>3.7769034936042458</c:v>
                </c:pt>
                <c:pt idx="379">
                  <c:v>3.7815340802378126</c:v>
                </c:pt>
                <c:pt idx="380">
                  <c:v>3.78615900352851</c:v>
                </c:pt>
                <c:pt idx="381">
                  <c:v>3.7907782842049742</c:v>
                </c:pt>
                <c:pt idx="382">
                  <c:v>3.7953919428696747</c:v>
                </c:pt>
                <c:pt idx="383">
                  <c:v>3.8000000000000003</c:v>
                </c:pt>
                <c:pt idx="384">
                  <c:v>3.8046024759493577</c:v>
                </c:pt>
                <c:pt idx="385">
                  <c:v>3.8091993909481823</c:v>
                </c:pt>
                <c:pt idx="386">
                  <c:v>3.8137907651049803</c:v>
                </c:pt>
                <c:pt idx="387">
                  <c:v>3.8183766184073602</c:v>
                </c:pt>
                <c:pt idx="388">
                  <c:v>3.8229569707230517</c:v>
                </c:pt>
                <c:pt idx="389">
                  <c:v>3.8275318418009361</c:v>
                </c:pt>
                <c:pt idx="390">
                  <c:v>3.8321012512719452</c:v>
                </c:pt>
                <c:pt idx="391">
                  <c:v>3.8366652186501722</c:v>
                </c:pt>
                <c:pt idx="392">
                  <c:v>3.8412237633337627</c:v>
                </c:pt>
                <c:pt idx="393">
                  <c:v>3.8457769046058785</c:v>
                </c:pt>
                <c:pt idx="394">
                  <c:v>3.8503246616356912</c:v>
                </c:pt>
                <c:pt idx="395">
                  <c:v>3.8548670534792731</c:v>
                </c:pt>
                <c:pt idx="396">
                  <c:v>3.859404099080578</c:v>
                </c:pt>
                <c:pt idx="397">
                  <c:v>3.8639358172723388</c:v>
                </c:pt>
                <c:pt idx="398">
                  <c:v>3.86846222677694</c:v>
                </c:pt>
                <c:pt idx="399">
                  <c:v>3.8729833462074192</c:v>
                </c:pt>
                <c:pt idx="400">
                  <c:v>3.8774991940682542</c:v>
                </c:pt>
                <c:pt idx="401">
                  <c:v>3.8820097887563385</c:v>
                </c:pt>
                <c:pt idx="402">
                  <c:v>3.8865151485617555</c:v>
                </c:pt>
                <c:pt idx="403">
                  <c:v>3.8910152916687388</c:v>
                </c:pt>
                <c:pt idx="404">
                  <c:v>3.8955102361564911</c:v>
                </c:pt>
                <c:pt idx="405">
                  <c:v>3.9000000000000004</c:v>
                </c:pt>
                <c:pt idx="406">
                  <c:v>3.9044846010709282</c:v>
                </c:pt>
                <c:pt idx="407">
                  <c:v>3.9089640571384177</c:v>
                </c:pt>
                <c:pt idx="408">
                  <c:v>3.9134383858698967</c:v>
                </c:pt>
                <c:pt idx="409">
                  <c:v>3.9179076048319472</c:v>
                </c:pt>
                <c:pt idx="410">
                  <c:v>3.9223717314910402</c:v>
                </c:pt>
                <c:pt idx="411">
                  <c:v>3.9268307832143732</c:v>
                </c:pt>
                <c:pt idx="412">
                  <c:v>3.9312847772706592</c:v>
                </c:pt>
                <c:pt idx="413">
                  <c:v>3.9357337308308837</c:v>
                </c:pt>
                <c:pt idx="414">
                  <c:v>3.9401776609691095</c:v>
                </c:pt>
                <c:pt idx="415">
                  <c:v>3.9446165846632009</c:v>
                </c:pt>
                <c:pt idx="416">
                  <c:v>3.9490505187956257</c:v>
                </c:pt>
                <c:pt idx="417">
                  <c:v>3.9534794801541553</c:v>
                </c:pt>
                <c:pt idx="418">
                  <c:v>3.9579034854326598</c:v>
                </c:pt>
                <c:pt idx="419">
                  <c:v>3.9623225512317899</c:v>
                </c:pt>
                <c:pt idx="420">
                  <c:v>3.9667366940597377</c:v>
                </c:pt>
                <c:pt idx="421">
                  <c:v>3.9711459303329564</c:v>
                </c:pt>
                <c:pt idx="422">
                  <c:v>3.9755502763768438</c:v>
                </c:pt>
                <c:pt idx="423">
                  <c:v>3.9799497484264812</c:v>
                </c:pt>
                <c:pt idx="424">
                  <c:v>3.9843443626273141</c:v>
                </c:pt>
                <c:pt idx="425">
                  <c:v>3.9887341350358265</c:v>
                </c:pt>
                <c:pt idx="426">
                  <c:v>3.9931190816202817</c:v>
                </c:pt>
                <c:pt idx="427">
                  <c:v>3.9974992182613418</c:v>
                </c:pt>
                <c:pt idx="428">
                  <c:v>4.0018745607527455</c:v>
                </c:pt>
                <c:pt idx="429">
                  <c:v>4.0062451248020396</c:v>
                </c:pt>
                <c:pt idx="430">
                  <c:v>4.0106109260310872</c:v>
                </c:pt>
                <c:pt idx="431">
                  <c:v>4.0149719799769308</c:v>
                </c:pt>
                <c:pt idx="432">
                  <c:v>4.0193283020922834</c:v>
                </c:pt>
                <c:pt idx="433">
                  <c:v>4.0236799077461418</c:v>
                </c:pt>
                <c:pt idx="434">
                  <c:v>4.0280268122245664</c:v>
                </c:pt>
                <c:pt idx="435">
                  <c:v>4.032369030731199</c:v>
                </c:pt>
                <c:pt idx="436">
                  <c:v>4.0367065783878795</c:v>
                </c:pt>
                <c:pt idx="437">
                  <c:v>4.0410394702353507</c:v>
                </c:pt>
                <c:pt idx="438">
                  <c:v>4.045367721233764</c:v>
                </c:pt>
                <c:pt idx="439">
                  <c:v>4.0496913462633248</c:v>
                </c:pt>
                <c:pt idx="440">
                  <c:v>4.0540103601248898</c:v>
                </c:pt>
                <c:pt idx="441">
                  <c:v>4.0583247775406051</c:v>
                </c:pt>
                <c:pt idx="442">
                  <c:v>4.0626346131543754</c:v>
                </c:pt>
                <c:pt idx="443">
                  <c:v>4.0669398815325506</c:v>
                </c:pt>
                <c:pt idx="444">
                  <c:v>4.0712405971644658</c:v>
                </c:pt>
                <c:pt idx="445">
                  <c:v>4.0755367744629662</c:v>
                </c:pt>
                <c:pt idx="446">
                  <c:v>4.0798284277650714</c:v>
                </c:pt>
                <c:pt idx="447">
                  <c:v>4.084115571332414</c:v>
                </c:pt>
                <c:pt idx="448">
                  <c:v>4.0883982193519284</c:v>
                </c:pt>
                <c:pt idx="449">
                  <c:v>4.0926763859362314</c:v>
                </c:pt>
                <c:pt idx="450">
                  <c:v>4.0969500851242993</c:v>
                </c:pt>
                <c:pt idx="451">
                  <c:v>4.1012193308819764</c:v>
                </c:pt>
                <c:pt idx="452">
                  <c:v>4.1054841371024606</c:v>
                </c:pt>
                <c:pt idx="453">
                  <c:v>4.1097445176068943</c:v>
                </c:pt>
                <c:pt idx="454">
                  <c:v>4.1140004861448425</c:v>
                </c:pt>
                <c:pt idx="455">
                  <c:v>4.1182520563948</c:v>
                </c:pt>
                <c:pt idx="456">
                  <c:v>4.1224992419647508</c:v>
                </c:pt>
                <c:pt idx="457">
                  <c:v>4.1267420563926693</c:v>
                </c:pt>
                <c:pt idx="458">
                  <c:v>4.1309805131469615</c:v>
                </c:pt>
                <c:pt idx="459">
                  <c:v>4.135214625627067</c:v>
                </c:pt>
                <c:pt idx="460">
                  <c:v>4.1394444071638414</c:v>
                </c:pt>
                <c:pt idx="461">
                  <c:v>4.1436698710201334</c:v>
                </c:pt>
                <c:pt idx="462">
                  <c:v>4.1478910303912286</c:v>
                </c:pt>
                <c:pt idx="463">
                  <c:v>4.1521078984053306</c:v>
                </c:pt>
                <c:pt idx="464">
                  <c:v>4.1563204881240834</c:v>
                </c:pt>
                <c:pt idx="465">
                  <c:v>4.1605288125429372</c:v>
                </c:pt>
                <c:pt idx="466">
                  <c:v>4.1647328845917606</c:v>
                </c:pt>
                <c:pt idx="467">
                  <c:v>4.1689327171351591</c:v>
                </c:pt>
                <c:pt idx="468">
                  <c:v>4.1731283229730733</c:v>
                </c:pt>
                <c:pt idx="469">
                  <c:v>4.1773197148410874</c:v>
                </c:pt>
                <c:pt idx="470">
                  <c:v>4.1815069054110143</c:v>
                </c:pt>
                <c:pt idx="471">
                  <c:v>4.1856899072912706</c:v>
                </c:pt>
                <c:pt idx="472">
                  <c:v>4.1898687330273336</c:v>
                </c:pt>
                <c:pt idx="473">
                  <c:v>4.1940433951021623</c:v>
                </c:pt>
                <c:pt idx="474">
                  <c:v>4.1982139059366714</c:v>
                </c:pt>
                <c:pt idx="475">
                  <c:v>4.2023802778901365</c:v>
                </c:pt>
                <c:pt idx="476">
                  <c:v>4.2065425232606479</c:v>
                </c:pt>
                <c:pt idx="477">
                  <c:v>4.2107006542854526</c:v>
                </c:pt>
                <c:pt idx="478">
                  <c:v>4.2148546831415201</c:v>
                </c:pt>
                <c:pt idx="479">
                  <c:v>4.2190046219457908</c:v>
                </c:pt>
                <c:pt idx="480">
                  <c:v>4.2231504827557353</c:v>
                </c:pt>
                <c:pt idx="481">
                  <c:v>4.2272922775696475</c:v>
                </c:pt>
                <c:pt idx="482">
                  <c:v>4.2314300183271394</c:v>
                </c:pt>
                <c:pt idx="483">
                  <c:v>4.2355637169094784</c:v>
                </c:pt>
                <c:pt idx="484">
                  <c:v>4.239693385140038</c:v>
                </c:pt>
                <c:pt idx="485">
                  <c:v>4.2438190347845914</c:v>
                </c:pt>
                <c:pt idx="486">
                  <c:v>4.2479406775518855</c:v>
                </c:pt>
                <c:pt idx="487">
                  <c:v>4.2520583250938682</c:v>
                </c:pt>
                <c:pt idx="488">
                  <c:v>4.2561719890060843</c:v>
                </c:pt>
                <c:pt idx="489">
                  <c:v>4.2602816808281592</c:v>
                </c:pt>
                <c:pt idx="490">
                  <c:v>4.264387412044079</c:v>
                </c:pt>
                <c:pt idx="491">
                  <c:v>4.2684891940826173</c:v>
                </c:pt>
                <c:pt idx="492">
                  <c:v>4.2725870383176465</c:v>
                </c:pt>
                <c:pt idx="493">
                  <c:v>4.2766809560686196</c:v>
                </c:pt>
                <c:pt idx="494">
                  <c:v>4.2807709586007965</c:v>
                </c:pt>
                <c:pt idx="495">
                  <c:v>4.2848570571256985</c:v>
                </c:pt>
                <c:pt idx="496">
                  <c:v>4.2889392628014686</c:v>
                </c:pt>
                <c:pt idx="497">
                  <c:v>4.2930175867331384</c:v>
                </c:pt>
                <c:pt idx="498">
                  <c:v>4.2970920399730801</c:v>
                </c:pt>
                <c:pt idx="499">
                  <c:v>4.3011626335213133</c:v>
                </c:pt>
                <c:pt idx="500">
                  <c:v>4.3052293783258495</c:v>
                </c:pt>
                <c:pt idx="501">
                  <c:v>4.3092922852830613</c:v>
                </c:pt>
                <c:pt idx="502">
                  <c:v>4.3133513652379385</c:v>
                </c:pt>
                <c:pt idx="503">
                  <c:v>4.3174066289845765</c:v>
                </c:pt>
                <c:pt idx="504">
                  <c:v>4.3214580872663806</c:v>
                </c:pt>
                <c:pt idx="505">
                  <c:v>4.3255057507764221</c:v>
                </c:pt>
                <c:pt idx="506">
                  <c:v>4.3295496301578495</c:v>
                </c:pt>
                <c:pt idx="507">
                  <c:v>4.3335897360040896</c:v>
                </c:pt>
                <c:pt idx="508">
                  <c:v>4.3376260788592651</c:v>
                </c:pt>
                <c:pt idx="509">
                  <c:v>4.3416586692184795</c:v>
                </c:pt>
                <c:pt idx="510">
                  <c:v>4.3456875175281455</c:v>
                </c:pt>
                <c:pt idx="511">
                  <c:v>4.349712634186309</c:v>
                </c:pt>
                <c:pt idx="512">
                  <c:v>4.3537340295429079</c:v>
                </c:pt>
                <c:pt idx="513">
                  <c:v>4.3577517139001873</c:v>
                </c:pt>
                <c:pt idx="514">
                  <c:v>4.3617656975128813</c:v>
                </c:pt>
                <c:pt idx="515">
                  <c:v>4.3657759905886149</c:v>
                </c:pt>
                <c:pt idx="516">
                  <c:v>4.3697826032881784</c:v>
                </c:pt>
                <c:pt idx="517">
                  <c:v>4.3737855457258075</c:v>
                </c:pt>
                <c:pt idx="518">
                  <c:v>4.3777848279694922</c:v>
                </c:pt>
                <c:pt idx="519">
                  <c:v>4.3817804600413304</c:v>
                </c:pt>
                <c:pt idx="520">
                  <c:v>4.3857724519176804</c:v>
                </c:pt>
                <c:pt idx="521">
                  <c:v>4.3897608135295973</c:v>
                </c:pt>
                <c:pt idx="522">
                  <c:v>4.3937455547630435</c:v>
                </c:pt>
                <c:pt idx="523">
                  <c:v>4.3977266854592054</c:v>
                </c:pt>
                <c:pt idx="524">
                  <c:v>4.4017042154147523</c:v>
                </c:pt>
                <c:pt idx="525">
                  <c:v>4.4056781543821524</c:v>
                </c:pt>
                <c:pt idx="526">
                  <c:v>4.4096485120698814</c:v>
                </c:pt>
                <c:pt idx="527">
                  <c:v>4.4136152981427825</c:v>
                </c:pt>
                <c:pt idx="528">
                  <c:v>4.4175785222223274</c:v>
                </c:pt>
                <c:pt idx="529">
                  <c:v>4.4215381938868372</c:v>
                </c:pt>
                <c:pt idx="530">
                  <c:v>4.4254943226717627</c:v>
                </c:pt>
                <c:pt idx="531">
                  <c:v>4.4294469180700196</c:v>
                </c:pt>
                <c:pt idx="532">
                  <c:v>4.4333959895321913</c:v>
                </c:pt>
                <c:pt idx="533">
                  <c:v>4.4373415464667545</c:v>
                </c:pt>
                <c:pt idx="534">
                  <c:v>4.4412835982404912</c:v>
                </c:pt>
                <c:pt idx="535">
                  <c:v>4.4452221541785848</c:v>
                </c:pt>
                <c:pt idx="536">
                  <c:v>4.4491572235649324</c:v>
                </c:pt>
                <c:pt idx="537">
                  <c:v>4.4530888156424639</c:v>
                </c:pt>
                <c:pt idx="538">
                  <c:v>4.4570169396133075</c:v>
                </c:pt>
                <c:pt idx="539">
                  <c:v>4.4609416046390926</c:v>
                </c:pt>
                <c:pt idx="540">
                  <c:v>4.4648628198411684</c:v>
                </c:pt>
                <c:pt idx="541">
                  <c:v>4.4687805943008714</c:v>
                </c:pt>
                <c:pt idx="542">
                  <c:v>4.4726949370597575</c:v>
                </c:pt>
                <c:pt idx="543">
                  <c:v>4.4766058571198784</c:v>
                </c:pt>
                <c:pt idx="544">
                  <c:v>4.4805133634439702</c:v>
                </c:pt>
                <c:pt idx="545">
                  <c:v>4.4844174649557305</c:v>
                </c:pt>
                <c:pt idx="546">
                  <c:v>4.4883181705400528</c:v>
                </c:pt>
                <c:pt idx="547">
                  <c:v>4.4922154890432413</c:v>
                </c:pt>
                <c:pt idx="548">
                  <c:v>4.4961094292732771</c:v>
                </c:pt>
                <c:pt idx="549">
                  <c:v>4.5</c:v>
                </c:pt>
                <c:pt idx="550">
                  <c:v>4.5038872099554057</c:v>
                </c:pt>
                <c:pt idx="551">
                  <c:v>4.5077710678338585</c:v>
                </c:pt>
                <c:pt idx="552">
                  <c:v>4.5116515822922407</c:v>
                </c:pt>
                <c:pt idx="553">
                  <c:v>4.5155287619502555</c:v>
                </c:pt>
                <c:pt idx="554">
                  <c:v>4.5194026153906766</c:v>
                </c:pt>
                <c:pt idx="555">
                  <c:v>4.5232731511594571</c:v>
                </c:pt>
                <c:pt idx="556">
                  <c:v>4.5271403777660666</c:v>
                </c:pt>
                <c:pt idx="557">
                  <c:v>4.5310043036836865</c:v>
                </c:pt>
                <c:pt idx="558">
                  <c:v>4.5348649373492833</c:v>
                </c:pt>
                <c:pt idx="559">
                  <c:v>4.5387222871640924</c:v>
                </c:pt>
                <c:pt idx="560">
                  <c:v>4.5425763614935475</c:v>
                </c:pt>
                <c:pt idx="561">
                  <c:v>4.546427168667722</c:v>
                </c:pt>
                <c:pt idx="562">
                  <c:v>4.5502747169813826</c:v>
                </c:pt>
                <c:pt idx="563">
                  <c:v>4.5541190146942805</c:v>
                </c:pt>
                <c:pt idx="564">
                  <c:v>4.5579600700313287</c:v>
                </c:pt>
                <c:pt idx="565">
                  <c:v>4.5617978911828194</c:v>
                </c:pt>
                <c:pt idx="566">
                  <c:v>4.5656324863046134</c:v>
                </c:pt>
                <c:pt idx="567">
                  <c:v>4.5694638635183464</c:v>
                </c:pt>
                <c:pt idx="568">
                  <c:v>4.573292030911662</c:v>
                </c:pt>
                <c:pt idx="569">
                  <c:v>4.5771169965383205</c:v>
                </c:pt>
                <c:pt idx="570">
                  <c:v>4.5809387684185365</c:v>
                </c:pt>
                <c:pt idx="571">
                  <c:v>4.5847573545390601</c:v>
                </c:pt>
                <c:pt idx="572">
                  <c:v>4.5885727628533903</c:v>
                </c:pt>
                <c:pt idx="573">
                  <c:v>4.5923850012820076</c:v>
                </c:pt>
                <c:pt idx="574">
                  <c:v>4.5961940777125516</c:v>
                </c:pt>
                <c:pt idx="575">
                  <c:v>4.5999999999999996</c:v>
                </c:pt>
                <c:pt idx="576">
                  <c:v>4.6038027759668418</c:v>
                </c:pt>
                <c:pt idx="577">
                  <c:v>4.6076024134033124</c:v>
                </c:pt>
                <c:pt idx="578">
                  <c:v>4.6113989200675327</c:v>
                </c:pt>
                <c:pt idx="579">
                  <c:v>4.6151923036857285</c:v>
                </c:pt>
                <c:pt idx="580">
                  <c:v>4.6189825719523876</c:v>
                </c:pt>
                <c:pt idx="581">
                  <c:v>4.6227697325304877</c:v>
                </c:pt>
                <c:pt idx="582">
                  <c:v>4.6265537930515874</c:v>
                </c:pt>
                <c:pt idx="583">
                  <c:v>4.6303347611160834</c:v>
                </c:pt>
                <c:pt idx="584">
                  <c:v>4.6341126442933964</c:v>
                </c:pt>
                <c:pt idx="585">
                  <c:v>4.6378874501220855</c:v>
                </c:pt>
                <c:pt idx="586">
                  <c:v>4.6416591861100782</c:v>
                </c:pt>
                <c:pt idx="587">
                  <c:v>4.6454278597347747</c:v>
                </c:pt>
                <c:pt idx="588">
                  <c:v>4.6491934784433324</c:v>
                </c:pt>
                <c:pt idx="589">
                  <c:v>4.6529560496527278</c:v>
                </c:pt>
                <c:pt idx="590">
                  <c:v>4.6567155807500207</c:v>
                </c:pt>
                <c:pt idx="591">
                  <c:v>4.6604720790924077</c:v>
                </c:pt>
                <c:pt idx="592">
                  <c:v>4.6642255520075278</c:v>
                </c:pt>
                <c:pt idx="593">
                  <c:v>4.6679760067935119</c:v>
                </c:pt>
                <c:pt idx="594">
                  <c:v>4.6717234507192389</c:v>
                </c:pt>
                <c:pt idx="595">
                  <c:v>4.6754678910243914</c:v>
                </c:pt>
                <c:pt idx="596">
                  <c:v>4.6792093349197446</c:v>
                </c:pt>
                <c:pt idx="597">
                  <c:v>4.6829477895872387</c:v>
                </c:pt>
                <c:pt idx="598">
                  <c:v>4.6866832621801953</c:v>
                </c:pt>
                <c:pt idx="599">
                  <c:v>4.6904157598234235</c:v>
                </c:pt>
                <c:pt idx="600">
                  <c:v>4.694145289613429</c:v>
                </c:pt>
                <c:pt idx="601">
                  <c:v>4.6978718586185257</c:v>
                </c:pt>
                <c:pt idx="602">
                  <c:v>4.7015954738790535</c:v>
                </c:pt>
                <c:pt idx="603">
                  <c:v>4.7053161424074368</c:v>
                </c:pt>
                <c:pt idx="604">
                  <c:v>4.7090338711884385</c:v>
                </c:pt>
                <c:pt idx="605">
                  <c:v>4.7127486671792695</c:v>
                </c:pt>
                <c:pt idx="606">
                  <c:v>4.7164605373097315</c:v>
                </c:pt>
                <c:pt idx="607">
                  <c:v>4.7201694884823864</c:v>
                </c:pt>
                <c:pt idx="608">
                  <c:v>4.7238755275726705</c:v>
                </c:pt>
                <c:pt idx="609">
                  <c:v>4.727578661429126</c:v>
                </c:pt>
                <c:pt idx="610">
                  <c:v>4.7312788968734525</c:v>
                </c:pt>
                <c:pt idx="611">
                  <c:v>4.7349762407006866</c:v>
                </c:pt>
                <c:pt idx="612">
                  <c:v>4.7386706996794015</c:v>
                </c:pt>
                <c:pt idx="613">
                  <c:v>4.7423622805517534</c:v>
                </c:pt>
                <c:pt idx="614">
                  <c:v>4.7460509900337184</c:v>
                </c:pt>
                <c:pt idx="615">
                  <c:v>4.7497368348151694</c:v>
                </c:pt>
                <c:pt idx="616">
                  <c:v>4.7534198215600485</c:v>
                </c:pt>
                <c:pt idx="617">
                  <c:v>4.7570999569065107</c:v>
                </c:pt>
                <c:pt idx="618">
                  <c:v>4.7607772474670478</c:v>
                </c:pt>
                <c:pt idx="619">
                  <c:v>4.7644516998286388</c:v>
                </c:pt>
                <c:pt idx="620">
                  <c:v>4.7681233205528573</c:v>
                </c:pt>
                <c:pt idx="621">
                  <c:v>4.7717921161760692</c:v>
                </c:pt>
                <c:pt idx="622">
                  <c:v>4.7754580932094894</c:v>
                </c:pt>
                <c:pt idx="623">
                  <c:v>4.7791212581394085</c:v>
                </c:pt>
                <c:pt idx="624">
                  <c:v>4.7827816174272408</c:v>
                </c:pt>
                <c:pt idx="625">
                  <c:v>4.7864391775097284</c:v>
                </c:pt>
                <c:pt idx="626">
                  <c:v>4.7900939447989961</c:v>
                </c:pt>
                <c:pt idx="627">
                  <c:v>4.7937459256827539</c:v>
                </c:pt>
                <c:pt idx="628">
                  <c:v>4.7973951265243926</c:v>
                </c:pt>
                <c:pt idx="629">
                  <c:v>4.801041553663131</c:v>
                </c:pt>
                <c:pt idx="630">
                  <c:v>4.8046852134140865</c:v>
                </c:pt>
                <c:pt idx="631">
                  <c:v>4.8083261120685306</c:v>
                </c:pt>
                <c:pt idx="632">
                  <c:v>4.8119642558938454</c:v>
                </c:pt>
                <c:pt idx="633">
                  <c:v>4.8155996511338026</c:v>
                </c:pt>
                <c:pt idx="634">
                  <c:v>4.8192323040085974</c:v>
                </c:pt>
                <c:pt idx="635">
                  <c:v>4.8228622207149945</c:v>
                </c:pt>
                <c:pt idx="636">
                  <c:v>4.8264894074264717</c:v>
                </c:pt>
                <c:pt idx="637">
                  <c:v>4.8301138702933288</c:v>
                </c:pt>
                <c:pt idx="638">
                  <c:v>4.8337356154427811</c:v>
                </c:pt>
                <c:pt idx="639">
                  <c:v>4.8373546489791295</c:v>
                </c:pt>
                <c:pt idx="640">
                  <c:v>4.8409709769838454</c:v>
                </c:pt>
                <c:pt idx="641">
                  <c:v>4.8445846055157196</c:v>
                </c:pt>
                <c:pt idx="642">
                  <c:v>4.8481955406109485</c:v>
                </c:pt>
                <c:pt idx="643">
                  <c:v>4.8518037882832834</c:v>
                </c:pt>
                <c:pt idx="644">
                  <c:v>4.8554093545240864</c:v>
                </c:pt>
                <c:pt idx="645">
                  <c:v>4.8590122453025364</c:v>
                </c:pt>
                <c:pt idx="646">
                  <c:v>4.8626124665656754</c:v>
                </c:pt>
                <c:pt idx="647">
                  <c:v>4.8662100242385762</c:v>
                </c:pt>
                <c:pt idx="648">
                  <c:v>4.8698049242243791</c:v>
                </c:pt>
                <c:pt idx="649">
                  <c:v>4.8733971724044824</c:v>
                </c:pt>
                <c:pt idx="650">
                  <c:v>4.8769867746386195</c:v>
                </c:pt>
                <c:pt idx="651">
                  <c:v>4.8805737367649726</c:v>
                </c:pt>
                <c:pt idx="652">
                  <c:v>4.8841580646002845</c:v>
                </c:pt>
                <c:pt idx="653">
                  <c:v>4.8877397639399751</c:v>
                </c:pt>
                <c:pt idx="654">
                  <c:v>4.8913188405582355</c:v>
                </c:pt>
                <c:pt idx="655">
                  <c:v>4.8948953002081668</c:v>
                </c:pt>
                <c:pt idx="656">
                  <c:v>4.8984691486218424</c:v>
                </c:pt>
                <c:pt idx="657">
                  <c:v>4.9020403915104582</c:v>
                </c:pt>
                <c:pt idx="658">
                  <c:v>4.9056090345644225</c:v>
                </c:pt>
                <c:pt idx="659">
                  <c:v>4.90917508345344</c:v>
                </c:pt>
                <c:pt idx="660">
                  <c:v>4.9127385438266495</c:v>
                </c:pt>
                <c:pt idx="661">
                  <c:v>4.9162994213127531</c:v>
                </c:pt>
                <c:pt idx="662">
                  <c:v>4.9198577215200032</c:v>
                </c:pt>
                <c:pt idx="663">
                  <c:v>4.9234134500364686</c:v>
                </c:pt>
                <c:pt idx="664">
                  <c:v>4.9269666124300064</c:v>
                </c:pt>
                <c:pt idx="665">
                  <c:v>4.9305172142484155</c:v>
                </c:pt>
                <c:pt idx="666">
                  <c:v>4.9340652610195566</c:v>
                </c:pt>
                <c:pt idx="667">
                  <c:v>4.9376107582514042</c:v>
                </c:pt>
                <c:pt idx="668">
                  <c:v>4.9411537114321922</c:v>
                </c:pt>
                <c:pt idx="669">
                  <c:v>4.9446941260304467</c:v>
                </c:pt>
                <c:pt idx="670">
                  <c:v>4.9482320074952026</c:v>
                </c:pt>
                <c:pt idx="671">
                  <c:v>4.9517673612559792</c:v>
                </c:pt>
                <c:pt idx="672">
                  <c:v>4.9553001927229481</c:v>
                </c:pt>
                <c:pt idx="673">
                  <c:v>4.9588305072869661</c:v>
                </c:pt>
                <c:pt idx="674">
                  <c:v>4.9623583103198019</c:v>
                </c:pt>
                <c:pt idx="675">
                  <c:v>4.9658836071740549</c:v>
                </c:pt>
                <c:pt idx="676">
                  <c:v>4.96940640318339</c:v>
                </c:pt>
                <c:pt idx="677">
                  <c:v>4.9729267036625497</c:v>
                </c:pt>
                <c:pt idx="678">
                  <c:v>4.9764445139074951</c:v>
                </c:pt>
                <c:pt idx="679">
                  <c:v>4.9799598391954865</c:v>
                </c:pt>
                <c:pt idx="680">
                  <c:v>4.9834726847851902</c:v>
                </c:pt>
                <c:pt idx="681">
                  <c:v>4.9869830559166806</c:v>
                </c:pt>
                <c:pt idx="682">
                  <c:v>4.9904909578116694</c:v>
                </c:pt>
                <c:pt idx="683">
                  <c:v>4.9939963956735172</c:v>
                </c:pt>
                <c:pt idx="684">
                  <c:v>4.9974993746873064</c:v>
                </c:pt>
                <c:pt idx="685">
                  <c:v>5.0009999000199956</c:v>
                </c:pt>
                <c:pt idx="686">
                  <c:v>5.0044979768204403</c:v>
                </c:pt>
                <c:pt idx="687">
                  <c:v>5.0079936102195663</c:v>
                </c:pt>
                <c:pt idx="688">
                  <c:v>5.0114868053303301</c:v>
                </c:pt>
                <c:pt idx="689">
                  <c:v>5.0149775672479171</c:v>
                </c:pt>
                <c:pt idx="690">
                  <c:v>5.0184659010498427</c:v>
                </c:pt>
                <c:pt idx="691">
                  <c:v>5.0219518117958817</c:v>
                </c:pt>
                <c:pt idx="692">
                  <c:v>5.0254353045283482</c:v>
                </c:pt>
                <c:pt idx="693">
                  <c:v>5.0289163842720628</c:v>
                </c:pt>
                <c:pt idx="694">
                  <c:v>5.0323950560344475</c:v>
                </c:pt>
                <c:pt idx="695">
                  <c:v>5.0358713248056723</c:v>
                </c:pt>
                <c:pt idx="696">
                  <c:v>5.0393451955586617</c:v>
                </c:pt>
                <c:pt idx="697">
                  <c:v>5.0428166732491855</c:v>
                </c:pt>
                <c:pt idx="698">
                  <c:v>5.046285762816054</c:v>
                </c:pt>
                <c:pt idx="699">
                  <c:v>5.0497524691810414</c:v>
                </c:pt>
                <c:pt idx="700">
                  <c:v>5.0532167972490551</c:v>
                </c:pt>
                <c:pt idx="701">
                  <c:v>5.0566787519082128</c:v>
                </c:pt>
                <c:pt idx="702">
                  <c:v>5.0601383380298914</c:v>
                </c:pt>
                <c:pt idx="703">
                  <c:v>5.0635955604688645</c:v>
                </c:pt>
                <c:pt idx="704">
                  <c:v>5.0670504240632885</c:v>
                </c:pt>
                <c:pt idx="705">
                  <c:v>5.0705029336348924</c:v>
                </c:pt>
                <c:pt idx="706">
                  <c:v>5.0739530939889494</c:v>
                </c:pt>
                <c:pt idx="707">
                  <c:v>5.0774009099144415</c:v>
                </c:pt>
                <c:pt idx="708">
                  <c:v>5.0808463861840973</c:v>
                </c:pt>
                <c:pt idx="709">
                  <c:v>5.0842895275544642</c:v>
                </c:pt>
                <c:pt idx="710">
                  <c:v>5.0877303387659882</c:v>
                </c:pt>
                <c:pt idx="711">
                  <c:v>5.0911688245431499</c:v>
                </c:pt>
                <c:pt idx="712">
                  <c:v>5.0946049895943863</c:v>
                </c:pt>
                <c:pt idx="713">
                  <c:v>5.0980388386123465</c:v>
                </c:pt>
                <c:pt idx="714">
                  <c:v>5.101470376273884</c:v>
                </c:pt>
                <c:pt idx="715">
                  <c:v>5.1048996072400845</c:v>
                </c:pt>
                <c:pt idx="716">
                  <c:v>5.1083265361564258</c:v>
                </c:pt>
                <c:pt idx="717">
                  <c:v>5.1117511676528284</c:v>
                </c:pt>
                <c:pt idx="718">
                  <c:v>5.1151735063436465</c:v>
                </c:pt>
                <c:pt idx="719">
                  <c:v>5.1185935568278813</c:v>
                </c:pt>
                <c:pt idx="720">
                  <c:v>5.1220113236891605</c:v>
                </c:pt>
                <c:pt idx="721">
                  <c:v>5.1254268114957853</c:v>
                </c:pt>
                <c:pt idx="722">
                  <c:v>5.1288400248009296</c:v>
                </c:pt>
                <c:pt idx="723">
                  <c:v>5.1322509681425368</c:v>
                </c:pt>
                <c:pt idx="724">
                  <c:v>5.1356596460435364</c:v>
                </c:pt>
                <c:pt idx="725">
                  <c:v>5.1390660630118434</c:v>
                </c:pt>
                <c:pt idx="726">
                  <c:v>5.1424702235404345</c:v>
                </c:pt>
                <c:pt idx="727">
                  <c:v>5.1458721321074385</c:v>
                </c:pt>
                <c:pt idx="728">
                  <c:v>5.1492717931762035</c:v>
                </c:pt>
                <c:pt idx="729">
                  <c:v>5.1526692111953007</c:v>
                </c:pt>
                <c:pt idx="730">
                  <c:v>5.156064390598706</c:v>
                </c:pt>
                <c:pt idx="731">
                  <c:v>5.1594573358057705</c:v>
                </c:pt>
                <c:pt idx="732">
                  <c:v>5.1628480512213395</c:v>
                </c:pt>
                <c:pt idx="733">
                  <c:v>5.1662365412357838</c:v>
                </c:pt>
                <c:pt idx="734">
                  <c:v>5.1696228102251327</c:v>
                </c:pt>
                <c:pt idx="735">
                  <c:v>5.1730068625510253</c:v>
                </c:pt>
                <c:pt idx="736">
                  <c:v>5.1763887025608923</c:v>
                </c:pt>
                <c:pt idx="737">
                  <c:v>5.1797683345879504</c:v>
                </c:pt>
                <c:pt idx="738">
                  <c:v>5.1831457629512965</c:v>
                </c:pt>
                <c:pt idx="739">
                  <c:v>5.1865209919559758</c:v>
                </c:pt>
                <c:pt idx="740">
                  <c:v>5.1898940258930164</c:v>
                </c:pt>
                <c:pt idx="741">
                  <c:v>5.1932648690395062</c:v>
                </c:pt>
                <c:pt idx="742">
                  <c:v>5.1966335256587035</c:v>
                </c:pt>
                <c:pt idx="743">
                  <c:v>5.2</c:v>
                </c:pt>
                <c:pt idx="744">
                  <c:v>5.2033642962990783</c:v>
                </c:pt>
                <c:pt idx="745">
                  <c:v>5.2067264187779294</c:v>
                </c:pt>
                <c:pt idx="746">
                  <c:v>5.2100863716449055</c:v>
                </c:pt>
                <c:pt idx="747">
                  <c:v>5.2134441590948324</c:v>
                </c:pt>
                <c:pt idx="748">
                  <c:v>5.2167997853090107</c:v>
                </c:pt>
                <c:pt idx="749">
                  <c:v>5.2201532544552682</c:v>
                </c:pt>
                <c:pt idx="750">
                  <c:v>5.2235045706881413</c:v>
                </c:pt>
                <c:pt idx="751">
                  <c:v>5.2268537381487885</c:v>
                </c:pt>
                <c:pt idx="752">
                  <c:v>5.2302007609651104</c:v>
                </c:pt>
                <c:pt idx="753">
                  <c:v>5.2335456432518104</c:v>
                </c:pt>
                <c:pt idx="754">
                  <c:v>5.2368883891104714</c:v>
                </c:pt>
                <c:pt idx="755">
                  <c:v>5.2402290026295741</c:v>
                </c:pt>
                <c:pt idx="756">
                  <c:v>5.2435674878845742</c:v>
                </c:pt>
                <c:pt idx="757">
                  <c:v>5.2469038489379605</c:v>
                </c:pt>
                <c:pt idx="758">
                  <c:v>5.2502380898393621</c:v>
                </c:pt>
                <c:pt idx="759">
                  <c:v>5.2535702146254755</c:v>
                </c:pt>
                <c:pt idx="760">
                  <c:v>5.2569002273202745</c:v>
                </c:pt>
                <c:pt idx="761">
                  <c:v>5.2602281319349737</c:v>
                </c:pt>
                <c:pt idx="762">
                  <c:v>5.2635539324680627</c:v>
                </c:pt>
                <c:pt idx="763">
                  <c:v>5.2668776329054765</c:v>
                </c:pt>
                <c:pt idx="764">
                  <c:v>5.2701992372205435</c:v>
                </c:pt>
                <c:pt idx="765">
                  <c:v>5.2735187493740838</c:v>
                </c:pt>
                <c:pt idx="766">
                  <c:v>5.276836173314468</c:v>
                </c:pt>
                <c:pt idx="767">
                  <c:v>5.2801515129776364</c:v>
                </c:pt>
                <c:pt idx="768">
                  <c:v>5.2834647722872159</c:v>
                </c:pt>
                <c:pt idx="769">
                  <c:v>5.2867759551545301</c:v>
                </c:pt>
                <c:pt idx="770">
                  <c:v>5.2900850654786264</c:v>
                </c:pt>
                <c:pt idx="771">
                  <c:v>5.2933921071464187</c:v>
                </c:pt>
                <c:pt idx="772">
                  <c:v>5.2966970840326715</c:v>
                </c:pt>
                <c:pt idx="773">
                  <c:v>5.3</c:v>
                </c:pt>
                <c:pt idx="774">
                  <c:v>5.3033008588991066</c:v>
                </c:pt>
                <c:pt idx="775">
                  <c:v>5.3065996645686404</c:v>
                </c:pt>
                <c:pt idx="776">
                  <c:v>5.3098964208353454</c:v>
                </c:pt>
                <c:pt idx="777">
                  <c:v>5.3131911315140927</c:v>
                </c:pt>
                <c:pt idx="778">
                  <c:v>5.3164838004079282</c:v>
                </c:pt>
                <c:pt idx="779">
                  <c:v>5.3197744313081543</c:v>
                </c:pt>
                <c:pt idx="780">
                  <c:v>5.3230630279943139</c:v>
                </c:pt>
                <c:pt idx="781">
                  <c:v>5.3263495942343182</c:v>
                </c:pt>
                <c:pt idx="782">
                  <c:v>5.3296341337844195</c:v>
                </c:pt>
                <c:pt idx="783">
                  <c:v>5.3329166503893441</c:v>
                </c:pt>
                <c:pt idx="784">
                  <c:v>5.3361971477823094</c:v>
                </c:pt>
                <c:pt idx="785">
                  <c:v>5.3394756296849977</c:v>
                </c:pt>
                <c:pt idx="786">
                  <c:v>5.3427520998077389</c:v>
                </c:pt>
                <c:pt idx="787">
                  <c:v>5.346026561849464</c:v>
                </c:pt>
                <c:pt idx="788">
                  <c:v>5.3492990194977894</c:v>
                </c:pt>
                <c:pt idx="789">
                  <c:v>5.3525694764290481</c:v>
                </c:pt>
                <c:pt idx="790">
                  <c:v>5.3558379363083715</c:v>
                </c:pt>
                <c:pt idx="791">
                  <c:v>5.359104402789705</c:v>
                </c:pt>
                <c:pt idx="792">
                  <c:v>5.3623688795158353</c:v>
                </c:pt>
                <c:pt idx="793">
                  <c:v>5.3656313701185256</c:v>
                </c:pt>
                <c:pt idx="794">
                  <c:v>5.3688918782184318</c:v>
                </c:pt>
                <c:pt idx="795">
                  <c:v>5.3721504074253108</c:v>
                </c:pt>
                <c:pt idx="796">
                  <c:v>5.3754069613378963</c:v>
                </c:pt>
                <c:pt idx="797">
                  <c:v>5.3786615435440899</c:v>
                </c:pt>
                <c:pt idx="798">
                  <c:v>5.3819141576208676</c:v>
                </c:pt>
                <c:pt idx="799">
                  <c:v>5.3851648071345046</c:v>
                </c:pt>
                <c:pt idx="800">
                  <c:v>5.3884134956404424</c:v>
                </c:pt>
                <c:pt idx="801">
                  <c:v>5.3916602266834293</c:v>
                </c:pt>
                <c:pt idx="802">
                  <c:v>5.3949050037975645</c:v>
                </c:pt>
                <c:pt idx="803">
                  <c:v>5.3981478305063044</c:v>
                </c:pt>
                <c:pt idx="804">
                  <c:v>5.4013887103225713</c:v>
                </c:pt>
                <c:pt idx="805">
                  <c:v>5.4046276467486694</c:v>
                </c:pt>
                <c:pt idx="806">
                  <c:v>5.4078646432764863</c:v>
                </c:pt>
                <c:pt idx="807">
                  <c:v>5.4110997033874808</c:v>
                </c:pt>
                <c:pt idx="808">
                  <c:v>5.4143328305526284</c:v>
                </c:pt>
                <c:pt idx="809">
                  <c:v>5.417564028232615</c:v>
                </c:pt>
                <c:pt idx="810">
                  <c:v>5.4207932998777961</c:v>
                </c:pt>
                <c:pt idx="811">
                  <c:v>5.4240206489282379</c:v>
                </c:pt>
                <c:pt idx="812">
                  <c:v>5.4272460788138224</c:v>
                </c:pt>
                <c:pt idx="813">
                  <c:v>5.4304695929542017</c:v>
                </c:pt>
                <c:pt idx="814">
                  <c:v>5.4336911947588842</c:v>
                </c:pt>
                <c:pt idx="815">
                  <c:v>5.4369108876272749</c:v>
                </c:pt>
                <c:pt idx="816">
                  <c:v>5.4401286749487836</c:v>
                </c:pt>
                <c:pt idx="817">
                  <c:v>5.443344560102731</c:v>
                </c:pt>
                <c:pt idx="818">
                  <c:v>5.4465585464584807</c:v>
                </c:pt>
                <c:pt idx="819">
                  <c:v>5.4497706373754848</c:v>
                </c:pt>
                <c:pt idx="820">
                  <c:v>5.4529808362032455</c:v>
                </c:pt>
                <c:pt idx="821">
                  <c:v>5.4561891462814955</c:v>
                </c:pt>
                <c:pt idx="822">
                  <c:v>5.4593955709400674</c:v>
                </c:pt>
                <c:pt idx="823">
                  <c:v>5.4626001134990734</c:v>
                </c:pt>
                <c:pt idx="824">
                  <c:v>5.4658027772688618</c:v>
                </c:pt>
                <c:pt idx="825">
                  <c:v>5.4690035655501363</c:v>
                </c:pt>
                <c:pt idx="826">
                  <c:v>5.4722024816338983</c:v>
                </c:pt>
                <c:pt idx="827">
                  <c:v>5.4753995288015362</c:v>
                </c:pt>
                <c:pt idx="828">
                  <c:v>5.4785947103249022</c:v>
                </c:pt>
                <c:pt idx="829">
                  <c:v>5.4817880294662986</c:v>
                </c:pt>
                <c:pt idx="830">
                  <c:v>5.4849794894785164</c:v>
                </c:pt>
                <c:pt idx="831">
                  <c:v>5.4881690936049123</c:v>
                </c:pt>
                <c:pt idx="832">
                  <c:v>5.4913568450793724</c:v>
                </c:pt>
                <c:pt idx="833">
                  <c:v>5.4945427471264541</c:v>
                </c:pt>
                <c:pt idx="834">
                  <c:v>5.4977268029613864</c:v>
                </c:pt>
                <c:pt idx="835">
                  <c:v>5.5009090157900324</c:v>
                </c:pt>
                <c:pt idx="836">
                  <c:v>5.5040893888090148</c:v>
                </c:pt>
                <c:pt idx="837">
                  <c:v>5.5072679252057464</c:v>
                </c:pt>
                <c:pt idx="838">
                  <c:v>5.5104446281584103</c:v>
                </c:pt>
                <c:pt idx="839">
                  <c:v>5.5136195008360875</c:v>
                </c:pt>
                <c:pt idx="840">
                  <c:v>5.5167925463986771</c:v>
                </c:pt>
                <c:pt idx="841">
                  <c:v>5.5199637679970337</c:v>
                </c:pt>
                <c:pt idx="842">
                  <c:v>5.523133168772949</c:v>
                </c:pt>
                <c:pt idx="843">
                  <c:v>5.5263007518592406</c:v>
                </c:pt>
                <c:pt idx="844">
                  <c:v>5.5294665203796995</c:v>
                </c:pt>
                <c:pt idx="845">
                  <c:v>5.5326304774492217</c:v>
                </c:pt>
                <c:pt idx="846">
                  <c:v>5.5357926261737802</c:v>
                </c:pt>
                <c:pt idx="847">
                  <c:v>5.5389529696504844</c:v>
                </c:pt>
                <c:pt idx="848">
                  <c:v>5.5421115109676355</c:v>
                </c:pt>
                <c:pt idx="849">
                  <c:v>5.5452682532047124</c:v>
                </c:pt>
                <c:pt idx="850">
                  <c:v>5.5484231994324382</c:v>
                </c:pt>
                <c:pt idx="851">
                  <c:v>5.5515763527128037</c:v>
                </c:pt>
                <c:pt idx="852">
                  <c:v>5.5547277160991415</c:v>
                </c:pt>
                <c:pt idx="853">
                  <c:v>5.5578772926361015</c:v>
                </c:pt>
                <c:pt idx="854">
                  <c:v>5.561025085359713</c:v>
                </c:pt>
                <c:pt idx="855">
                  <c:v>5.5641710972974119</c:v>
                </c:pt>
                <c:pt idx="856">
                  <c:v>5.5673153314681141</c:v>
                </c:pt>
                <c:pt idx="857">
                  <c:v>5.570457790882192</c:v>
                </c:pt>
                <c:pt idx="858">
                  <c:v>5.5735984785414887</c:v>
                </c:pt>
                <c:pt idx="859">
                  <c:v>5.5767373974394774</c:v>
                </c:pt>
                <c:pt idx="860">
                  <c:v>5.5798745505611507</c:v>
                </c:pt>
                <c:pt idx="861">
                  <c:v>5.5830099408831506</c:v>
                </c:pt>
                <c:pt idx="862">
                  <c:v>5.5861435713737304</c:v>
                </c:pt>
                <c:pt idx="863">
                  <c:v>5.5892754449928583</c:v>
                </c:pt>
                <c:pt idx="864">
                  <c:v>5.5924055646921751</c:v>
                </c:pt>
                <c:pt idx="865">
                  <c:v>5.5955339334151075</c:v>
                </c:pt>
                <c:pt idx="866">
                  <c:v>5.5986605540968464</c:v>
                </c:pt>
                <c:pt idx="867">
                  <c:v>5.6017854296643694</c:v>
                </c:pt>
                <c:pt idx="868">
                  <c:v>5.6049085630364957</c:v>
                </c:pt>
                <c:pt idx="869">
                  <c:v>5.6080299571239776</c:v>
                </c:pt>
                <c:pt idx="870">
                  <c:v>5.6111496148293893</c:v>
                </c:pt>
                <c:pt idx="871">
                  <c:v>5.6142675390472734</c:v>
                </c:pt>
                <c:pt idx="872">
                  <c:v>5.6173837326641713</c:v>
                </c:pt>
                <c:pt idx="873">
                  <c:v>5.6204981985585585</c:v>
                </c:pt>
                <c:pt idx="874">
                  <c:v>5.6236109396009857</c:v>
                </c:pt>
                <c:pt idx="875">
                  <c:v>5.6267219586540795</c:v>
                </c:pt>
                <c:pt idx="876">
                  <c:v>5.6298312585724846</c:v>
                </c:pt>
                <c:pt idx="877">
                  <c:v>5.6329388422030648</c:v>
                </c:pt>
                <c:pt idx="878">
                  <c:v>5.6360447123847424</c:v>
                </c:pt>
                <c:pt idx="879">
                  <c:v>5.6391488719486738</c:v>
                </c:pt>
                <c:pt idx="880">
                  <c:v>5.6422513237182201</c:v>
                </c:pt>
                <c:pt idx="881">
                  <c:v>5.6453520705089755</c:v>
                </c:pt>
                <c:pt idx="882">
                  <c:v>5.6484511151288199</c:v>
                </c:pt>
                <c:pt idx="883">
                  <c:v>5.6515484603779145</c:v>
                </c:pt>
                <c:pt idx="884">
                  <c:v>5.6546441090487685</c:v>
                </c:pt>
                <c:pt idx="885">
                  <c:v>5.657738063926244</c:v>
                </c:pt>
                <c:pt idx="886">
                  <c:v>5.6608303277876013</c:v>
                </c:pt>
                <c:pt idx="887">
                  <c:v>5.6639209034025155</c:v>
                </c:pt>
                <c:pt idx="888">
                  <c:v>5.6670097935330954</c:v>
                </c:pt>
                <c:pt idx="889">
                  <c:v>5.6700970009339384</c:v>
                </c:pt>
                <c:pt idx="890">
                  <c:v>5.6731825283521395</c:v>
                </c:pt>
                <c:pt idx="891">
                  <c:v>5.6762663785273499</c:v>
                </c:pt>
                <c:pt idx="892">
                  <c:v>5.6793485541917574</c:v>
                </c:pt>
                <c:pt idx="893">
                  <c:v>5.6824290580701495</c:v>
                </c:pt>
                <c:pt idx="894">
                  <c:v>5.6855078928799285</c:v>
                </c:pt>
                <c:pt idx="895">
                  <c:v>5.6885850613311497</c:v>
                </c:pt>
                <c:pt idx="896">
                  <c:v>5.6916605661265445</c:v>
                </c:pt>
                <c:pt idx="897">
                  <c:v>5.6947344099615345</c:v>
                </c:pt>
                <c:pt idx="898">
                  <c:v>5.6978065955242805</c:v>
                </c:pt>
                <c:pt idx="899">
                  <c:v>5.7008771254956914</c:v>
                </c:pt>
                <c:pt idx="900">
                  <c:v>5.7039460025494639</c:v>
                </c:pt>
                <c:pt idx="901">
                  <c:v>5.7070132293521105</c:v>
                </c:pt>
                <c:pt idx="902">
                  <c:v>5.7100788085629786</c:v>
                </c:pt>
                <c:pt idx="903">
                  <c:v>5.7131427428342834</c:v>
                </c:pt>
                <c:pt idx="904">
                  <c:v>5.7162050348111322</c:v>
                </c:pt>
                <c:pt idx="905">
                  <c:v>5.719265687131533</c:v>
                </c:pt>
                <c:pt idx="906">
                  <c:v>5.7223247024264463</c:v>
                </c:pt>
                <c:pt idx="907">
                  <c:v>5.7253820833198574</c:v>
                </c:pt>
                <c:pt idx="908">
                  <c:v>5.7284378324286616</c:v>
                </c:pt>
                <c:pt idx="909">
                  <c:v>5.73149195236285</c:v>
                </c:pt>
                <c:pt idx="910">
                  <c:v>5.7345444457253976</c:v>
                </c:pt>
                <c:pt idx="911">
                  <c:v>5.7375953151124213</c:v>
                </c:pt>
                <c:pt idx="912">
                  <c:v>5.7406445631131024</c:v>
                </c:pt>
                <c:pt idx="913">
                  <c:v>5.7436921923097648</c:v>
                </c:pt>
                <c:pt idx="914">
                  <c:v>5.7467382052778424</c:v>
                </c:pt>
                <c:pt idx="915">
                  <c:v>5.7497826045860281</c:v>
                </c:pt>
                <c:pt idx="916">
                  <c:v>5.7528253927961384</c:v>
                </c:pt>
                <c:pt idx="917">
                  <c:v>5.7558665724632636</c:v>
                </c:pt>
                <c:pt idx="918">
                  <c:v>5.7589061461357316</c:v>
                </c:pt>
                <c:pt idx="919">
                  <c:v>5.7619441163551715</c:v>
                </c:pt>
                <c:pt idx="920">
                  <c:v>5.7649804856564755</c:v>
                </c:pt>
                <c:pt idx="921">
                  <c:v>5.7680152565678799</c:v>
                </c:pt>
                <c:pt idx="922">
                  <c:v>5.7710484316110318</c:v>
                </c:pt>
                <c:pt idx="923">
                  <c:v>5.7740800133008214</c:v>
                </c:pt>
                <c:pt idx="924">
                  <c:v>5.7771100041456718</c:v>
                </c:pt>
                <c:pt idx="925">
                  <c:v>5.7801384066473709</c:v>
                </c:pt>
                <c:pt idx="926">
                  <c:v>5.7831652233011717</c:v>
                </c:pt>
                <c:pt idx="927">
                  <c:v>5.7861904565957705</c:v>
                </c:pt>
                <c:pt idx="928">
                  <c:v>5.7892141090134164</c:v>
                </c:pt>
                <c:pt idx="929">
                  <c:v>5.792236183029841</c:v>
                </c:pt>
                <c:pt idx="930">
                  <c:v>5.7952566811143136</c:v>
                </c:pt>
                <c:pt idx="931">
                  <c:v>5.7982756057296934</c:v>
                </c:pt>
                <c:pt idx="932">
                  <c:v>5.8012929593324314</c:v>
                </c:pt>
                <c:pt idx="933">
                  <c:v>5.8043087443725812</c:v>
                </c:pt>
                <c:pt idx="934">
                  <c:v>5.8073229632938483</c:v>
                </c:pt>
                <c:pt idx="935">
                  <c:v>5.8103356185335775</c:v>
                </c:pt>
                <c:pt idx="936">
                  <c:v>5.8133467125228382</c:v>
                </c:pt>
                <c:pt idx="937">
                  <c:v>5.8163562476863389</c:v>
                </c:pt>
                <c:pt idx="938">
                  <c:v>5.8193642264426106</c:v>
                </c:pt>
                <c:pt idx="939">
                  <c:v>5.8223706512038556</c:v>
                </c:pt>
                <c:pt idx="940">
                  <c:v>5.8253755243760796</c:v>
                </c:pt>
                <c:pt idx="941">
                  <c:v>5.8283788483591215</c:v>
                </c:pt>
                <c:pt idx="942">
                  <c:v>5.8313806255465792</c:v>
                </c:pt>
                <c:pt idx="943">
                  <c:v>5.8343808583259138</c:v>
                </c:pt>
                <c:pt idx="944">
                  <c:v>5.8373795490785065</c:v>
                </c:pt>
                <c:pt idx="945">
                  <c:v>5.8403767001795384</c:v>
                </c:pt>
                <c:pt idx="946">
                  <c:v>5.8433723139981497</c:v>
                </c:pt>
                <c:pt idx="947">
                  <c:v>5.8463663928973935</c:v>
                </c:pt>
                <c:pt idx="948">
                  <c:v>5.849358939234282</c:v>
                </c:pt>
                <c:pt idx="949">
                  <c:v>5.8523499553598128</c:v>
                </c:pt>
                <c:pt idx="950">
                  <c:v>5.855339443618961</c:v>
                </c:pt>
                <c:pt idx="951">
                  <c:v>5.8583274063507238</c:v>
                </c:pt>
                <c:pt idx="952">
                  <c:v>5.8613138458881391</c:v>
                </c:pt>
                <c:pt idx="953">
                  <c:v>5.8642987645583</c:v>
                </c:pt>
                <c:pt idx="954">
                  <c:v>5.8672821646823836</c:v>
                </c:pt>
                <c:pt idx="955">
                  <c:v>5.8702640485756694</c:v>
                </c:pt>
                <c:pt idx="956">
                  <c:v>5.8732444185475554</c:v>
                </c:pt>
                <c:pt idx="957">
                  <c:v>5.8762232769015874</c:v>
                </c:pt>
                <c:pt idx="958">
                  <c:v>5.8792006259354714</c:v>
                </c:pt>
                <c:pt idx="959">
                  <c:v>5.8821764679410888</c:v>
                </c:pt>
                <c:pt idx="960">
                  <c:v>5.8851508052045709</c:v>
                </c:pt>
                <c:pt idx="961">
                  <c:v>5.8881236400062065</c:v>
                </c:pt>
                <c:pt idx="962">
                  <c:v>5.8910949746205885</c:v>
                </c:pt>
                <c:pt idx="963">
                  <c:v>5.8940648113165386</c:v>
                </c:pt>
                <c:pt idx="964">
                  <c:v>5.8970331523572055</c:v>
                </c:pt>
                <c:pt idx="965">
                  <c:v>5.9</c:v>
                </c:pt>
                <c:pt idx="966">
                  <c:v>5.9029653564966775</c:v>
                </c:pt>
                <c:pt idx="967">
                  <c:v>5.9059292240933701</c:v>
                </c:pt>
                <c:pt idx="968">
                  <c:v>5.9088916050305134</c:v>
                </c:pt>
                <c:pt idx="969">
                  <c:v>5.9118525015429801</c:v>
                </c:pt>
                <c:pt idx="970">
                  <c:v>5.9148119158600476</c:v>
                </c:pt>
                <c:pt idx="971">
                  <c:v>5.9177698502053966</c:v>
                </c:pt>
                <c:pt idx="972">
                  <c:v>5.9207263067971674</c:v>
                </c:pt>
                <c:pt idx="973">
                  <c:v>5.9236812878479546</c:v>
                </c:pt>
                <c:pt idx="974">
                  <c:v>5.9266347955648602</c:v>
                </c:pt>
                <c:pt idx="975">
                  <c:v>5.9295868321494307</c:v>
                </c:pt>
                <c:pt idx="976">
                  <c:v>5.9325373997978303</c:v>
                </c:pt>
                <c:pt idx="977">
                  <c:v>5.9354865007006801</c:v>
                </c:pt>
                <c:pt idx="978">
                  <c:v>5.9384341370431981</c:v>
                </c:pt>
                <c:pt idx="979">
                  <c:v>5.9413803110051804</c:v>
                </c:pt>
                <c:pt idx="980">
                  <c:v>5.944325024761012</c:v>
                </c:pt>
                <c:pt idx="981">
                  <c:v>5.9472682804797117</c:v>
                </c:pt>
                <c:pt idx="982">
                  <c:v>5.9502100803249025</c:v>
                </c:pt>
                <c:pt idx="983">
                  <c:v>5.9531504264548873</c:v>
                </c:pt>
                <c:pt idx="984">
                  <c:v>5.9560893210226524</c:v>
                </c:pt>
                <c:pt idx="985">
                  <c:v>5.9590267661758327</c:v>
                </c:pt>
                <c:pt idx="986">
                  <c:v>5.9619627640568194</c:v>
                </c:pt>
                <c:pt idx="987">
                  <c:v>5.9648973168026966</c:v>
                </c:pt>
                <c:pt idx="988">
                  <c:v>5.9678304265453033</c:v>
                </c:pt>
                <c:pt idx="989">
                  <c:v>5.9707620954112892</c:v>
                </c:pt>
                <c:pt idx="990">
                  <c:v>5.9736923255219789</c:v>
                </c:pt>
                <c:pt idx="991">
                  <c:v>5.9766211189935907</c:v>
                </c:pt>
                <c:pt idx="992">
                  <c:v>5.9795484779371124</c:v>
                </c:pt>
                <c:pt idx="993">
                  <c:v>5.9824744044584097</c:v>
                </c:pt>
                <c:pt idx="994">
                  <c:v>5.9853989006581765</c:v>
                </c:pt>
                <c:pt idx="995">
                  <c:v>5.988321968631948</c:v>
                </c:pt>
                <c:pt idx="996">
                  <c:v>5.9912436104702111</c:v>
                </c:pt>
                <c:pt idx="997">
                  <c:v>5.9941638282582765</c:v>
                </c:pt>
                <c:pt idx="998">
                  <c:v>5.9970826240764765</c:v>
                </c:pt>
                <c:pt idx="999">
                  <c:v>6</c:v>
                </c:pt>
                <c:pt idx="1000">
                  <c:v>6.0029159580990186</c:v>
                </c:pt>
                <c:pt idx="1001">
                  <c:v>6.0058305004387114</c:v>
                </c:pt>
                <c:pt idx="1002">
                  <c:v>6.0087436290792118</c:v>
                </c:pt>
                <c:pt idx="1003">
                  <c:v>6.0116553460756545</c:v>
                </c:pt>
                <c:pt idx="1004">
                  <c:v>6.0145656534782255</c:v>
                </c:pt>
                <c:pt idx="1005">
                  <c:v>6.0174745533321454</c:v>
                </c:pt>
                <c:pt idx="1006">
                  <c:v>6.0203820476776979</c:v>
                </c:pt>
                <c:pt idx="1007">
                  <c:v>6.0232881385502388</c:v>
                </c:pt>
                <c:pt idx="1008">
                  <c:v>6.0261928279801955</c:v>
                </c:pt>
                <c:pt idx="1009">
                  <c:v>6.0290961179931504</c:v>
                </c:pt>
                <c:pt idx="1010">
                  <c:v>6.0319980106097519</c:v>
                </c:pt>
                <c:pt idx="1011">
                  <c:v>6.0348985078458446</c:v>
                </c:pt>
                <c:pt idx="1012">
                  <c:v>6.0377976117124064</c:v>
                </c:pt>
                <c:pt idx="1013">
                  <c:v>6.0406953242155819</c:v>
                </c:pt>
                <c:pt idx="1014">
                  <c:v>6.0435916473567275</c:v>
                </c:pt>
                <c:pt idx="1015">
                  <c:v>6.0464865831323902</c:v>
                </c:pt>
                <c:pt idx="1016">
                  <c:v>6.0493801335343518</c:v>
                </c:pt>
                <c:pt idx="1017">
                  <c:v>6.0522723005496104</c:v>
                </c:pt>
                <c:pt idx="1018">
                  <c:v>6.0551630861604382</c:v>
                </c:pt>
                <c:pt idx="1019">
                  <c:v>6.0580524923443928</c:v>
                </c:pt>
                <c:pt idx="1020">
                  <c:v>6.0609405210742668</c:v>
                </c:pt>
                <c:pt idx="1021">
                  <c:v>6.0638271743182095</c:v>
                </c:pt>
                <c:pt idx="1022">
                  <c:v>6.0667124540396724</c:v>
                </c:pt>
                <c:pt idx="1023">
                  <c:v>6.0695963621973998</c:v>
                </c:pt>
                <c:pt idx="1024">
                  <c:v>6.0724789007455575</c:v>
                </c:pt>
                <c:pt idx="1025">
                  <c:v>6.0753600716336242</c:v>
                </c:pt>
                <c:pt idx="1026">
                  <c:v>6.0782398768064354</c:v>
                </c:pt>
                <c:pt idx="1027">
                  <c:v>6.0811183182043091</c:v>
                </c:pt>
                <c:pt idx="1028">
                  <c:v>6.0839953977628882</c:v>
                </c:pt>
                <c:pt idx="1029">
                  <c:v>6.0868711174132812</c:v>
                </c:pt>
                <c:pt idx="1030">
                  <c:v>6.0897454790820333</c:v>
                </c:pt>
                <c:pt idx="1031">
                  <c:v>6.0926184846911395</c:v>
                </c:pt>
                <c:pt idx="1032">
                  <c:v>6.0954901361580385</c:v>
                </c:pt>
                <c:pt idx="1033">
                  <c:v>6.0983604353957324</c:v>
                </c:pt>
                <c:pt idx="1034">
                  <c:v>6.1012293843126555</c:v>
                </c:pt>
                <c:pt idx="1035">
                  <c:v>6.1040969848127409</c:v>
                </c:pt>
                <c:pt idx="1036">
                  <c:v>6.1069632387955295</c:v>
                </c:pt>
                <c:pt idx="1037">
                  <c:v>6.1098281481560495</c:v>
                </c:pt>
                <c:pt idx="1038">
                  <c:v>6.1126917147849094</c:v>
                </c:pt>
                <c:pt idx="1039">
                  <c:v>6.115553940568252</c:v>
                </c:pt>
                <c:pt idx="1040">
                  <c:v>6.1184148273878742</c:v>
                </c:pt>
                <c:pt idx="1041">
                  <c:v>6.12127437712115</c:v>
                </c:pt>
                <c:pt idx="1042">
                  <c:v>6.1241325916410316</c:v>
                </c:pt>
                <c:pt idx="1043">
                  <c:v>6.1269894728161489</c:v>
                </c:pt>
                <c:pt idx="1044">
                  <c:v>6.1298450225107652</c:v>
                </c:pt>
                <c:pt idx="1045">
                  <c:v>6.1326992425847884</c:v>
                </c:pt>
                <c:pt idx="1046">
                  <c:v>6.1355521348938113</c:v>
                </c:pt>
                <c:pt idx="1047">
                  <c:v>6.1384037012891319</c:v>
                </c:pt>
                <c:pt idx="1048">
                  <c:v>6.1412539436177038</c:v>
                </c:pt>
                <c:pt idx="1049">
                  <c:v>6.1441028637222441</c:v>
                </c:pt>
                <c:pt idx="1050">
                  <c:v>6.1469504634411996</c:v>
                </c:pt>
                <c:pt idx="1051">
                  <c:v>6.1497967446087189</c:v>
                </c:pt>
                <c:pt idx="1052">
                  <c:v>6.1526417090547394</c:v>
                </c:pt>
                <c:pt idx="1053">
                  <c:v>6.1554853586049418</c:v>
                </c:pt>
                <c:pt idx="1054">
                  <c:v>6.1583276950808736</c:v>
                </c:pt>
                <c:pt idx="1055">
                  <c:v>6.1611687202997443</c:v>
                </c:pt>
                <c:pt idx="1056">
                  <c:v>6.1640084360746945</c:v>
                </c:pt>
                <c:pt idx="1057">
                  <c:v>6.1668468442146374</c:v>
                </c:pt>
                <c:pt idx="1058">
                  <c:v>6.1696839465243274</c:v>
                </c:pt>
                <c:pt idx="1059">
                  <c:v>6.1725197448043874</c:v>
                </c:pt>
                <c:pt idx="1060">
                  <c:v>6.1753542408512816</c:v>
                </c:pt>
                <c:pt idx="1061">
                  <c:v>6.1781874364573861</c:v>
                </c:pt>
                <c:pt idx="1062">
                  <c:v>6.1810193334109549</c:v>
                </c:pt>
                <c:pt idx="1063">
                  <c:v>6.1838499334961234</c:v>
                </c:pt>
                <c:pt idx="1064">
                  <c:v>6.1866792384929736</c:v>
                </c:pt>
                <c:pt idx="1065">
                  <c:v>6.1895072501775044</c:v>
                </c:pt>
                <c:pt idx="1066">
                  <c:v>6.1923339703216875</c:v>
                </c:pt>
                <c:pt idx="1067">
                  <c:v>6.1951594006934156</c:v>
                </c:pt>
                <c:pt idx="1068">
                  <c:v>6.1979835430565524</c:v>
                </c:pt>
                <c:pt idx="1069">
                  <c:v>6.2008063991709985</c:v>
                </c:pt>
                <c:pt idx="1070">
                  <c:v>6.2036279707925814</c:v>
                </c:pt>
                <c:pt idx="1071">
                  <c:v>6.2064482596731692</c:v>
                </c:pt>
                <c:pt idx="1072">
                  <c:v>6.2092672675606497</c:v>
                </c:pt>
                <c:pt idx="1073">
                  <c:v>6.2120849961989313</c:v>
                </c:pt>
                <c:pt idx="1074">
                  <c:v>6.2149014473280255</c:v>
                </c:pt>
                <c:pt idx="1075">
                  <c:v>6.217716622683926</c:v>
                </c:pt>
                <c:pt idx="1076">
                  <c:v>6.2205305239987299</c:v>
                </c:pt>
                <c:pt idx="1077">
                  <c:v>6.2233431530006538</c:v>
                </c:pt>
                <c:pt idx="1078">
                  <c:v>6.2261545114139265</c:v>
                </c:pt>
                <c:pt idx="1079">
                  <c:v>6.2289646009589745</c:v>
                </c:pt>
                <c:pt idx="1080">
                  <c:v>6.2317734233523119</c:v>
                </c:pt>
                <c:pt idx="1081">
                  <c:v>6.2345809803065357</c:v>
                </c:pt>
                <c:pt idx="1082">
                  <c:v>6.2373872735304765</c:v>
                </c:pt>
                <c:pt idx="1083">
                  <c:v>6.2401923047290824</c:v>
                </c:pt>
                <c:pt idx="1084">
                  <c:v>6.2429960756034442</c:v>
                </c:pt>
                <c:pt idx="1085">
                  <c:v>6.2457985878508824</c:v>
                </c:pt>
                <c:pt idx="1086">
                  <c:v>6.2485998431648735</c:v>
                </c:pt>
                <c:pt idx="1087">
                  <c:v>6.2513998432351139</c:v>
                </c:pt>
                <c:pt idx="1088">
                  <c:v>6.2541985897475305</c:v>
                </c:pt>
                <c:pt idx="1089">
                  <c:v>6.2569960843842729</c:v>
                </c:pt>
                <c:pt idx="1090">
                  <c:v>6.2597923288237034</c:v>
                </c:pt>
                <c:pt idx="1091">
                  <c:v>6.2625873247404655</c:v>
                </c:pt>
                <c:pt idx="1092">
                  <c:v>6.2653810738054778</c:v>
                </c:pt>
                <c:pt idx="1093">
                  <c:v>6.2681735776859178</c:v>
                </c:pt>
                <c:pt idx="1094">
                  <c:v>6.2709648380452476</c:v>
                </c:pt>
                <c:pt idx="1095">
                  <c:v>6.2737548565432455</c:v>
                </c:pt>
                <c:pt idx="1096">
                  <c:v>6.2765436348359804</c:v>
                </c:pt>
                <c:pt idx="1097">
                  <c:v>6.2793311745758471</c:v>
                </c:pt>
                <c:pt idx="1098">
                  <c:v>6.2821174774115756</c:v>
                </c:pt>
                <c:pt idx="1099">
                  <c:v>6.2849025449882676</c:v>
                </c:pt>
                <c:pt idx="1100">
                  <c:v>6.2876863789473445</c:v>
                </c:pt>
                <c:pt idx="1101">
                  <c:v>6.2904689809266312</c:v>
                </c:pt>
                <c:pt idx="1102">
                  <c:v>6.293250352560273</c:v>
                </c:pt>
                <c:pt idx="1103">
                  <c:v>6.2960304954788864</c:v>
                </c:pt>
                <c:pt idx="1104">
                  <c:v>6.2988094113094109</c:v>
                </c:pt>
                <c:pt idx="1105">
                  <c:v>6.3015871016752607</c:v>
                </c:pt>
                <c:pt idx="1106">
                  <c:v>6.3043635681962309</c:v>
                </c:pt>
                <c:pt idx="1107">
                  <c:v>6.3071388124885814</c:v>
                </c:pt>
                <c:pt idx="1108">
                  <c:v>6.3099128361649983</c:v>
                </c:pt>
                <c:pt idx="1109">
                  <c:v>6.3126856408346486</c:v>
                </c:pt>
                <c:pt idx="1110">
                  <c:v>6.3154572281031243</c:v>
                </c:pt>
                <c:pt idx="1111">
                  <c:v>6.3182275995725314</c:v>
                </c:pt>
                <c:pt idx="1112">
                  <c:v>6.3209967568414314</c:v>
                </c:pt>
                <c:pt idx="1113">
                  <c:v>6.3237647015049507</c:v>
                </c:pt>
                <c:pt idx="1114">
                  <c:v>6.3265314351546538</c:v>
                </c:pt>
                <c:pt idx="1115">
                  <c:v>6.3292969593786639</c:v>
                </c:pt>
                <c:pt idx="1116">
                  <c:v>6.3320612757616379</c:v>
                </c:pt>
                <c:pt idx="1117">
                  <c:v>6.3348243858847422</c:v>
                </c:pt>
                <c:pt idx="1118">
                  <c:v>6.337586291325735</c:v>
                </c:pt>
                <c:pt idx="1119">
                  <c:v>6.3403469936589438</c:v>
                </c:pt>
                <c:pt idx="1120">
                  <c:v>6.3431064944552222</c:v>
                </c:pt>
                <c:pt idx="1121">
                  <c:v>6.3458647952820497</c:v>
                </c:pt>
                <c:pt idx="1122">
                  <c:v>6.3486218977034703</c:v>
                </c:pt>
                <c:pt idx="1123">
                  <c:v>6.3513778032801724</c:v>
                </c:pt>
                <c:pt idx="1124">
                  <c:v>6.3541325135694047</c:v>
                </c:pt>
                <c:pt idx="1125">
                  <c:v>6.3568860301251275</c:v>
                </c:pt>
                <c:pt idx="1126">
                  <c:v>6.3596383544978403</c:v>
                </c:pt>
                <c:pt idx="1127">
                  <c:v>6.3623894882347471</c:v>
                </c:pt>
                <c:pt idx="1128">
                  <c:v>6.3651394328796895</c:v>
                </c:pt>
                <c:pt idx="1129">
                  <c:v>6.367888189973189</c:v>
                </c:pt>
                <c:pt idx="1130">
                  <c:v>6.3706357610524273</c:v>
                </c:pt>
                <c:pt idx="1131">
                  <c:v>6.3733821476512773</c:v>
                </c:pt>
                <c:pt idx="1132">
                  <c:v>6.3761273513003172</c:v>
                </c:pt>
                <c:pt idx="1133">
                  <c:v>6.3788713735268274</c:v>
                </c:pt>
                <c:pt idx="1134">
                  <c:v>6.3816142158547944</c:v>
                </c:pt>
                <c:pt idx="1135">
                  <c:v>6.3843558798049367</c:v>
                </c:pt>
                <c:pt idx="1136">
                  <c:v>6.3870963668947365</c:v>
                </c:pt>
                <c:pt idx="1137">
                  <c:v>6.3898356786383745</c:v>
                </c:pt>
                <c:pt idx="1138">
                  <c:v>6.392573816546812</c:v>
                </c:pt>
                <c:pt idx="1139">
                  <c:v>6.3953107821277895</c:v>
                </c:pt>
                <c:pt idx="1140">
                  <c:v>6.3980465768857773</c:v>
                </c:pt>
                <c:pt idx="1141">
                  <c:v>6.4007812023221113</c:v>
                </c:pt>
                <c:pt idx="1142">
                  <c:v>6.4035146599348085</c:v>
                </c:pt>
                <c:pt idx="1143">
                  <c:v>6.4062469512187894</c:v>
                </c:pt>
                <c:pt idx="1144">
                  <c:v>6.4089780776657355</c:v>
                </c:pt>
                <c:pt idx="1145">
                  <c:v>6.4117080407641893</c:v>
                </c:pt>
                <c:pt idx="1146">
                  <c:v>6.4144368419994455</c:v>
                </c:pt>
                <c:pt idx="1147">
                  <c:v>6.4171644828537824</c:v>
                </c:pt>
                <c:pt idx="1148">
                  <c:v>6.4198909648061804</c:v>
                </c:pt>
                <c:pt idx="1149">
                  <c:v>6.4226162893325673</c:v>
                </c:pt>
                <c:pt idx="1150">
                  <c:v>6.4253404579057065</c:v>
                </c:pt>
                <c:pt idx="1151">
                  <c:v>6.4280634719952801</c:v>
                </c:pt>
                <c:pt idx="1152">
                  <c:v>6.4307853330678064</c:v>
                </c:pt>
                <c:pt idx="1153">
                  <c:v>6.4335060425867328</c:v>
                </c:pt>
                <c:pt idx="1154">
                  <c:v>6.4362256020124171</c:v>
                </c:pt>
                <c:pt idx="1155">
                  <c:v>6.4389440128020992</c:v>
                </c:pt>
                <c:pt idx="1156">
                  <c:v>6.4416612764099916</c:v>
                </c:pt>
                <c:pt idx="1157">
                  <c:v>6.4443773942872093</c:v>
                </c:pt>
                <c:pt idx="1158">
                  <c:v>6.4470923678818197</c:v>
                </c:pt>
                <c:pt idx="1159">
                  <c:v>6.4498061986388482</c:v>
                </c:pt>
                <c:pt idx="1160">
                  <c:v>6.4525188880002444</c:v>
                </c:pt>
                <c:pt idx="1161">
                  <c:v>6.455230437405004</c:v>
                </c:pt>
                <c:pt idx="1162">
                  <c:v>6.4579408482890255</c:v>
                </c:pt>
                <c:pt idx="1163">
                  <c:v>6.4606501220852381</c:v>
                </c:pt>
                <c:pt idx="1164">
                  <c:v>6.4633582602235506</c:v>
                </c:pt>
                <c:pt idx="1165">
                  <c:v>6.4660652641308864</c:v>
                </c:pt>
                <c:pt idx="1166">
                  <c:v>6.468771135231183</c:v>
                </c:pt>
                <c:pt idx="1167">
                  <c:v>6.4714758749453773</c:v>
                </c:pt>
                <c:pt idx="1168">
                  <c:v>6.4741794846914864</c:v>
                </c:pt>
                <c:pt idx="1169">
                  <c:v>6.4768819658845134</c:v>
                </c:pt>
                <c:pt idx="1170">
                  <c:v>6.4795833199365536</c:v>
                </c:pt>
                <c:pt idx="1171">
                  <c:v>6.4822835482567385</c:v>
                </c:pt>
                <c:pt idx="1172">
                  <c:v>6.4849826522512766</c:v>
                </c:pt>
                <c:pt idx="1173">
                  <c:v>6.4876806333234383</c:v>
                </c:pt>
                <c:pt idx="1174">
                  <c:v>6.4903774928735958</c:v>
                </c:pt>
                <c:pt idx="1175">
                  <c:v>6.493073232299178</c:v>
                </c:pt>
                <c:pt idx="1176">
                  <c:v>6.4957678529947493</c:v>
                </c:pt>
                <c:pt idx="1177">
                  <c:v>6.4984613563519789</c:v>
                </c:pt>
                <c:pt idx="1178">
                  <c:v>6.5011537437596489</c:v>
                </c:pt>
                <c:pt idx="1179">
                  <c:v>6.5038450166036403</c:v>
                </c:pt>
                <c:pt idx="1180">
                  <c:v>6.5065351762670032</c:v>
                </c:pt>
                <c:pt idx="1181">
                  <c:v>6.5092242241299383</c:v>
                </c:pt>
                <c:pt idx="1182">
                  <c:v>6.5119121615697475</c:v>
                </c:pt>
                <c:pt idx="1183">
                  <c:v>6.5145989899609305</c:v>
                </c:pt>
                <c:pt idx="1184">
                  <c:v>6.5172847106751446</c:v>
                </c:pt>
                <c:pt idx="1185">
                  <c:v>6.5199693250812194</c:v>
                </c:pt>
                <c:pt idx="1186">
                  <c:v>6.5226528345451555</c:v>
                </c:pt>
                <c:pt idx="1187">
                  <c:v>6.5253352404301745</c:v>
                </c:pt>
                <c:pt idx="1188">
                  <c:v>6.5280165440966753</c:v>
                </c:pt>
                <c:pt idx="1189">
                  <c:v>6.5306967469022794</c:v>
                </c:pt>
                <c:pt idx="1190">
                  <c:v>6.5333758502017885</c:v>
                </c:pt>
                <c:pt idx="1191">
                  <c:v>6.5360538553472773</c:v>
                </c:pt>
                <c:pt idx="1192">
                  <c:v>6.5387307636880116</c:v>
                </c:pt>
                <c:pt idx="1193">
                  <c:v>6.5414065765705081</c:v>
                </c:pt>
                <c:pt idx="1194">
                  <c:v>6.5440812953385565</c:v>
                </c:pt>
                <c:pt idx="1195">
                  <c:v>6.5467549213331706</c:v>
                </c:pt>
                <c:pt idx="1196">
                  <c:v>6.5494274558926282</c:v>
                </c:pt>
                <c:pt idx="1197">
                  <c:v>6.5520989003524672</c:v>
                </c:pt>
                <c:pt idx="1198">
                  <c:v>6.5547692560455451</c:v>
                </c:pt>
                <c:pt idx="1199">
                  <c:v>6.5574385243019933</c:v>
                </c:pt>
              </c:numCache>
            </c:numRef>
          </c:yVal>
        </c:ser>
        <c:ser>
          <c:idx val="1"/>
          <c:order val="1"/>
          <c:tx>
            <c:strRef>
              <c:f>Sheet1!$L$1</c:f>
              <c:strCache>
                <c:ptCount val="1"/>
                <c:pt idx="0">
                  <c:v>Clara noise @ -55C</c:v>
                </c:pt>
              </c:strCache>
            </c:strRef>
          </c:tx>
          <c:spPr>
            <a:ln w="38100">
              <a:solidFill>
                <a:schemeClr val="tx2">
                  <a:lumMod val="60000"/>
                  <a:lumOff val="40000"/>
                </a:schemeClr>
              </a:solidFill>
            </a:ln>
          </c:spPr>
          <c:marker>
            <c:symbol val="none"/>
          </c:marker>
          <c:xVal>
            <c:numRef>
              <c:f>Sheet1!$A$2:$A$1201</c:f>
              <c:numCache>
                <c:formatCode>General</c:formatCode>
                <c:ptCount val="1200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  <c:pt idx="10">
                  <c:v>5.5</c:v>
                </c:pt>
                <c:pt idx="11">
                  <c:v>6</c:v>
                </c:pt>
                <c:pt idx="12">
                  <c:v>6.5</c:v>
                </c:pt>
                <c:pt idx="13">
                  <c:v>7</c:v>
                </c:pt>
                <c:pt idx="14">
                  <c:v>7.5</c:v>
                </c:pt>
                <c:pt idx="15">
                  <c:v>8</c:v>
                </c:pt>
                <c:pt idx="16">
                  <c:v>8.5</c:v>
                </c:pt>
                <c:pt idx="17">
                  <c:v>9</c:v>
                </c:pt>
                <c:pt idx="18">
                  <c:v>9.5</c:v>
                </c:pt>
                <c:pt idx="19">
                  <c:v>10</c:v>
                </c:pt>
                <c:pt idx="20">
                  <c:v>10.5</c:v>
                </c:pt>
                <c:pt idx="21">
                  <c:v>11</c:v>
                </c:pt>
                <c:pt idx="22">
                  <c:v>11.5</c:v>
                </c:pt>
                <c:pt idx="23">
                  <c:v>12</c:v>
                </c:pt>
                <c:pt idx="24">
                  <c:v>12.5</c:v>
                </c:pt>
                <c:pt idx="25">
                  <c:v>13</c:v>
                </c:pt>
                <c:pt idx="26">
                  <c:v>13.5</c:v>
                </c:pt>
                <c:pt idx="27">
                  <c:v>14</c:v>
                </c:pt>
                <c:pt idx="28">
                  <c:v>14.5</c:v>
                </c:pt>
                <c:pt idx="29">
                  <c:v>15</c:v>
                </c:pt>
                <c:pt idx="30">
                  <c:v>15.5</c:v>
                </c:pt>
                <c:pt idx="31">
                  <c:v>16</c:v>
                </c:pt>
                <c:pt idx="32">
                  <c:v>16.5</c:v>
                </c:pt>
                <c:pt idx="33">
                  <c:v>17</c:v>
                </c:pt>
                <c:pt idx="34">
                  <c:v>17.5</c:v>
                </c:pt>
                <c:pt idx="35">
                  <c:v>18</c:v>
                </c:pt>
                <c:pt idx="36">
                  <c:v>18.5</c:v>
                </c:pt>
                <c:pt idx="37">
                  <c:v>19</c:v>
                </c:pt>
                <c:pt idx="38">
                  <c:v>19.5</c:v>
                </c:pt>
                <c:pt idx="39">
                  <c:v>20</c:v>
                </c:pt>
                <c:pt idx="40">
                  <c:v>20.5</c:v>
                </c:pt>
                <c:pt idx="41">
                  <c:v>21</c:v>
                </c:pt>
                <c:pt idx="42">
                  <c:v>21.5</c:v>
                </c:pt>
                <c:pt idx="43">
                  <c:v>22</c:v>
                </c:pt>
                <c:pt idx="44">
                  <c:v>22.5</c:v>
                </c:pt>
                <c:pt idx="45">
                  <c:v>23</c:v>
                </c:pt>
                <c:pt idx="46">
                  <c:v>23.5</c:v>
                </c:pt>
                <c:pt idx="47">
                  <c:v>24</c:v>
                </c:pt>
                <c:pt idx="48">
                  <c:v>24.5</c:v>
                </c:pt>
                <c:pt idx="49">
                  <c:v>25</c:v>
                </c:pt>
                <c:pt idx="50">
                  <c:v>25.5</c:v>
                </c:pt>
                <c:pt idx="51">
                  <c:v>26</c:v>
                </c:pt>
                <c:pt idx="52">
                  <c:v>26.5</c:v>
                </c:pt>
                <c:pt idx="53">
                  <c:v>27</c:v>
                </c:pt>
                <c:pt idx="54">
                  <c:v>27.5</c:v>
                </c:pt>
                <c:pt idx="55">
                  <c:v>28</c:v>
                </c:pt>
                <c:pt idx="56">
                  <c:v>28.5</c:v>
                </c:pt>
                <c:pt idx="57">
                  <c:v>29</c:v>
                </c:pt>
                <c:pt idx="58">
                  <c:v>29.5</c:v>
                </c:pt>
                <c:pt idx="59">
                  <c:v>30</c:v>
                </c:pt>
                <c:pt idx="60">
                  <c:v>30.5</c:v>
                </c:pt>
                <c:pt idx="61">
                  <c:v>31</c:v>
                </c:pt>
                <c:pt idx="62">
                  <c:v>31.5</c:v>
                </c:pt>
                <c:pt idx="63">
                  <c:v>32</c:v>
                </c:pt>
                <c:pt idx="64">
                  <c:v>32.5</c:v>
                </c:pt>
                <c:pt idx="65">
                  <c:v>33</c:v>
                </c:pt>
                <c:pt idx="66">
                  <c:v>33.5</c:v>
                </c:pt>
                <c:pt idx="67">
                  <c:v>34</c:v>
                </c:pt>
                <c:pt idx="68">
                  <c:v>34.5</c:v>
                </c:pt>
                <c:pt idx="69">
                  <c:v>35</c:v>
                </c:pt>
                <c:pt idx="70">
                  <c:v>35.5</c:v>
                </c:pt>
                <c:pt idx="71">
                  <c:v>36</c:v>
                </c:pt>
                <c:pt idx="72">
                  <c:v>36.5</c:v>
                </c:pt>
                <c:pt idx="73">
                  <c:v>37</c:v>
                </c:pt>
                <c:pt idx="74">
                  <c:v>37.5</c:v>
                </c:pt>
                <c:pt idx="75">
                  <c:v>38</c:v>
                </c:pt>
                <c:pt idx="76">
                  <c:v>38.5</c:v>
                </c:pt>
                <c:pt idx="77">
                  <c:v>39</c:v>
                </c:pt>
                <c:pt idx="78">
                  <c:v>39.5</c:v>
                </c:pt>
                <c:pt idx="79">
                  <c:v>40</c:v>
                </c:pt>
                <c:pt idx="80">
                  <c:v>40.5</c:v>
                </c:pt>
                <c:pt idx="81">
                  <c:v>41</c:v>
                </c:pt>
                <c:pt idx="82">
                  <c:v>41.5</c:v>
                </c:pt>
                <c:pt idx="83">
                  <c:v>42</c:v>
                </c:pt>
                <c:pt idx="84">
                  <c:v>42.5</c:v>
                </c:pt>
                <c:pt idx="85">
                  <c:v>43</c:v>
                </c:pt>
                <c:pt idx="86">
                  <c:v>43.5</c:v>
                </c:pt>
                <c:pt idx="87">
                  <c:v>44</c:v>
                </c:pt>
                <c:pt idx="88">
                  <c:v>44.5</c:v>
                </c:pt>
                <c:pt idx="89">
                  <c:v>45</c:v>
                </c:pt>
                <c:pt idx="90">
                  <c:v>45.5</c:v>
                </c:pt>
                <c:pt idx="91">
                  <c:v>46</c:v>
                </c:pt>
                <c:pt idx="92">
                  <c:v>46.5</c:v>
                </c:pt>
                <c:pt idx="93">
                  <c:v>47</c:v>
                </c:pt>
                <c:pt idx="94">
                  <c:v>47.5</c:v>
                </c:pt>
                <c:pt idx="95">
                  <c:v>48</c:v>
                </c:pt>
                <c:pt idx="96">
                  <c:v>48.5</c:v>
                </c:pt>
                <c:pt idx="97">
                  <c:v>49</c:v>
                </c:pt>
                <c:pt idx="98">
                  <c:v>49.5</c:v>
                </c:pt>
                <c:pt idx="99">
                  <c:v>50</c:v>
                </c:pt>
                <c:pt idx="100">
                  <c:v>50.5</c:v>
                </c:pt>
                <c:pt idx="101">
                  <c:v>51</c:v>
                </c:pt>
                <c:pt idx="102">
                  <c:v>51.5</c:v>
                </c:pt>
                <c:pt idx="103">
                  <c:v>52</c:v>
                </c:pt>
                <c:pt idx="104">
                  <c:v>52.5</c:v>
                </c:pt>
                <c:pt idx="105">
                  <c:v>53</c:v>
                </c:pt>
                <c:pt idx="106">
                  <c:v>53.5</c:v>
                </c:pt>
                <c:pt idx="107">
                  <c:v>54</c:v>
                </c:pt>
                <c:pt idx="108">
                  <c:v>54.5</c:v>
                </c:pt>
                <c:pt idx="109">
                  <c:v>55</c:v>
                </c:pt>
                <c:pt idx="110">
                  <c:v>55.5</c:v>
                </c:pt>
                <c:pt idx="111">
                  <c:v>56</c:v>
                </c:pt>
                <c:pt idx="112">
                  <c:v>56.5</c:v>
                </c:pt>
                <c:pt idx="113">
                  <c:v>57</c:v>
                </c:pt>
                <c:pt idx="114">
                  <c:v>57.5</c:v>
                </c:pt>
                <c:pt idx="115">
                  <c:v>58</c:v>
                </c:pt>
                <c:pt idx="116">
                  <c:v>58.5</c:v>
                </c:pt>
                <c:pt idx="117">
                  <c:v>59</c:v>
                </c:pt>
                <c:pt idx="118">
                  <c:v>59.5</c:v>
                </c:pt>
                <c:pt idx="119">
                  <c:v>60</c:v>
                </c:pt>
                <c:pt idx="120">
                  <c:v>60.5</c:v>
                </c:pt>
                <c:pt idx="121">
                  <c:v>61</c:v>
                </c:pt>
                <c:pt idx="122">
                  <c:v>61.5</c:v>
                </c:pt>
                <c:pt idx="123">
                  <c:v>62</c:v>
                </c:pt>
                <c:pt idx="124">
                  <c:v>62.5</c:v>
                </c:pt>
                <c:pt idx="125">
                  <c:v>63</c:v>
                </c:pt>
                <c:pt idx="126">
                  <c:v>63.5</c:v>
                </c:pt>
                <c:pt idx="127">
                  <c:v>64</c:v>
                </c:pt>
                <c:pt idx="128">
                  <c:v>64.5</c:v>
                </c:pt>
                <c:pt idx="129">
                  <c:v>65</c:v>
                </c:pt>
                <c:pt idx="130">
                  <c:v>65.5</c:v>
                </c:pt>
                <c:pt idx="131">
                  <c:v>66</c:v>
                </c:pt>
                <c:pt idx="132">
                  <c:v>66.5</c:v>
                </c:pt>
                <c:pt idx="133">
                  <c:v>67</c:v>
                </c:pt>
                <c:pt idx="134">
                  <c:v>67.5</c:v>
                </c:pt>
                <c:pt idx="135">
                  <c:v>68</c:v>
                </c:pt>
                <c:pt idx="136">
                  <c:v>68.5</c:v>
                </c:pt>
                <c:pt idx="137">
                  <c:v>69</c:v>
                </c:pt>
                <c:pt idx="138">
                  <c:v>69.5</c:v>
                </c:pt>
                <c:pt idx="139">
                  <c:v>70</c:v>
                </c:pt>
                <c:pt idx="140">
                  <c:v>70.5</c:v>
                </c:pt>
                <c:pt idx="141">
                  <c:v>71</c:v>
                </c:pt>
                <c:pt idx="142">
                  <c:v>71.5</c:v>
                </c:pt>
                <c:pt idx="143">
                  <c:v>72</c:v>
                </c:pt>
                <c:pt idx="144">
                  <c:v>72.5</c:v>
                </c:pt>
                <c:pt idx="145">
                  <c:v>73</c:v>
                </c:pt>
                <c:pt idx="146">
                  <c:v>73.5</c:v>
                </c:pt>
                <c:pt idx="147">
                  <c:v>74</c:v>
                </c:pt>
                <c:pt idx="148">
                  <c:v>74.5</c:v>
                </c:pt>
                <c:pt idx="149">
                  <c:v>75</c:v>
                </c:pt>
                <c:pt idx="150">
                  <c:v>75.5</c:v>
                </c:pt>
                <c:pt idx="151">
                  <c:v>76</c:v>
                </c:pt>
                <c:pt idx="152">
                  <c:v>76.5</c:v>
                </c:pt>
                <c:pt idx="153">
                  <c:v>77</c:v>
                </c:pt>
                <c:pt idx="154">
                  <c:v>77.5</c:v>
                </c:pt>
                <c:pt idx="155">
                  <c:v>78</c:v>
                </c:pt>
                <c:pt idx="156">
                  <c:v>78.5</c:v>
                </c:pt>
                <c:pt idx="157">
                  <c:v>79</c:v>
                </c:pt>
                <c:pt idx="158">
                  <c:v>79.5</c:v>
                </c:pt>
                <c:pt idx="159">
                  <c:v>80</c:v>
                </c:pt>
                <c:pt idx="160">
                  <c:v>80.5</c:v>
                </c:pt>
                <c:pt idx="161">
                  <c:v>81</c:v>
                </c:pt>
                <c:pt idx="162">
                  <c:v>81.5</c:v>
                </c:pt>
                <c:pt idx="163">
                  <c:v>82</c:v>
                </c:pt>
                <c:pt idx="164">
                  <c:v>82.5</c:v>
                </c:pt>
                <c:pt idx="165">
                  <c:v>83</c:v>
                </c:pt>
                <c:pt idx="166">
                  <c:v>83.5</c:v>
                </c:pt>
                <c:pt idx="167">
                  <c:v>84</c:v>
                </c:pt>
                <c:pt idx="168">
                  <c:v>84.5</c:v>
                </c:pt>
                <c:pt idx="169">
                  <c:v>85</c:v>
                </c:pt>
                <c:pt idx="170">
                  <c:v>85.5</c:v>
                </c:pt>
                <c:pt idx="171">
                  <c:v>86</c:v>
                </c:pt>
                <c:pt idx="172">
                  <c:v>86.5</c:v>
                </c:pt>
                <c:pt idx="173">
                  <c:v>87</c:v>
                </c:pt>
                <c:pt idx="174">
                  <c:v>87.5</c:v>
                </c:pt>
                <c:pt idx="175">
                  <c:v>88</c:v>
                </c:pt>
                <c:pt idx="176">
                  <c:v>88.5</c:v>
                </c:pt>
                <c:pt idx="177">
                  <c:v>89</c:v>
                </c:pt>
                <c:pt idx="178">
                  <c:v>89.5</c:v>
                </c:pt>
                <c:pt idx="179">
                  <c:v>90</c:v>
                </c:pt>
                <c:pt idx="180">
                  <c:v>90.5</c:v>
                </c:pt>
                <c:pt idx="181">
                  <c:v>91</c:v>
                </c:pt>
                <c:pt idx="182">
                  <c:v>91.5</c:v>
                </c:pt>
                <c:pt idx="183">
                  <c:v>92</c:v>
                </c:pt>
                <c:pt idx="184">
                  <c:v>92.5</c:v>
                </c:pt>
                <c:pt idx="185">
                  <c:v>93</c:v>
                </c:pt>
                <c:pt idx="186">
                  <c:v>93.5</c:v>
                </c:pt>
                <c:pt idx="187">
                  <c:v>94</c:v>
                </c:pt>
                <c:pt idx="188">
                  <c:v>94.5</c:v>
                </c:pt>
                <c:pt idx="189">
                  <c:v>95</c:v>
                </c:pt>
                <c:pt idx="190">
                  <c:v>95.5</c:v>
                </c:pt>
                <c:pt idx="191">
                  <c:v>96</c:v>
                </c:pt>
                <c:pt idx="192">
                  <c:v>96.5</c:v>
                </c:pt>
                <c:pt idx="193">
                  <c:v>97</c:v>
                </c:pt>
                <c:pt idx="194">
                  <c:v>97.5</c:v>
                </c:pt>
                <c:pt idx="195">
                  <c:v>98</c:v>
                </c:pt>
                <c:pt idx="196">
                  <c:v>98.5</c:v>
                </c:pt>
                <c:pt idx="197">
                  <c:v>99</c:v>
                </c:pt>
                <c:pt idx="198">
                  <c:v>99.5</c:v>
                </c:pt>
                <c:pt idx="199">
                  <c:v>100</c:v>
                </c:pt>
                <c:pt idx="200">
                  <c:v>100.5</c:v>
                </c:pt>
                <c:pt idx="201">
                  <c:v>101</c:v>
                </c:pt>
                <c:pt idx="202">
                  <c:v>101.5</c:v>
                </c:pt>
                <c:pt idx="203">
                  <c:v>102</c:v>
                </c:pt>
                <c:pt idx="204">
                  <c:v>102.5</c:v>
                </c:pt>
                <c:pt idx="205">
                  <c:v>103</c:v>
                </c:pt>
                <c:pt idx="206">
                  <c:v>103.5</c:v>
                </c:pt>
                <c:pt idx="207">
                  <c:v>104</c:v>
                </c:pt>
                <c:pt idx="208">
                  <c:v>104.5</c:v>
                </c:pt>
                <c:pt idx="209">
                  <c:v>105</c:v>
                </c:pt>
                <c:pt idx="210">
                  <c:v>105.5</c:v>
                </c:pt>
                <c:pt idx="211">
                  <c:v>106</c:v>
                </c:pt>
                <c:pt idx="212">
                  <c:v>106.5</c:v>
                </c:pt>
                <c:pt idx="213">
                  <c:v>107</c:v>
                </c:pt>
                <c:pt idx="214">
                  <c:v>107.5</c:v>
                </c:pt>
                <c:pt idx="215">
                  <c:v>108</c:v>
                </c:pt>
                <c:pt idx="216">
                  <c:v>108.5</c:v>
                </c:pt>
                <c:pt idx="217">
                  <c:v>109</c:v>
                </c:pt>
                <c:pt idx="218">
                  <c:v>109.5</c:v>
                </c:pt>
                <c:pt idx="219">
                  <c:v>110</c:v>
                </c:pt>
                <c:pt idx="220">
                  <c:v>110.5</c:v>
                </c:pt>
                <c:pt idx="221">
                  <c:v>111</c:v>
                </c:pt>
                <c:pt idx="222">
                  <c:v>111.5</c:v>
                </c:pt>
                <c:pt idx="223">
                  <c:v>112</c:v>
                </c:pt>
                <c:pt idx="224">
                  <c:v>112.5</c:v>
                </c:pt>
                <c:pt idx="225">
                  <c:v>113</c:v>
                </c:pt>
                <c:pt idx="226">
                  <c:v>113.5</c:v>
                </c:pt>
                <c:pt idx="227">
                  <c:v>114</c:v>
                </c:pt>
                <c:pt idx="228">
                  <c:v>114.5</c:v>
                </c:pt>
                <c:pt idx="229">
                  <c:v>115</c:v>
                </c:pt>
                <c:pt idx="230">
                  <c:v>115.5</c:v>
                </c:pt>
                <c:pt idx="231">
                  <c:v>116</c:v>
                </c:pt>
                <c:pt idx="232">
                  <c:v>116.5</c:v>
                </c:pt>
                <c:pt idx="233">
                  <c:v>117</c:v>
                </c:pt>
                <c:pt idx="234">
                  <c:v>117.5</c:v>
                </c:pt>
                <c:pt idx="235">
                  <c:v>118</c:v>
                </c:pt>
                <c:pt idx="236">
                  <c:v>118.5</c:v>
                </c:pt>
                <c:pt idx="237">
                  <c:v>119</c:v>
                </c:pt>
                <c:pt idx="238">
                  <c:v>119.5</c:v>
                </c:pt>
                <c:pt idx="239">
                  <c:v>120</c:v>
                </c:pt>
                <c:pt idx="240">
                  <c:v>120.5</c:v>
                </c:pt>
                <c:pt idx="241">
                  <c:v>121</c:v>
                </c:pt>
                <c:pt idx="242">
                  <c:v>121.5</c:v>
                </c:pt>
                <c:pt idx="243">
                  <c:v>122</c:v>
                </c:pt>
                <c:pt idx="244">
                  <c:v>122.5</c:v>
                </c:pt>
                <c:pt idx="245">
                  <c:v>123</c:v>
                </c:pt>
                <c:pt idx="246">
                  <c:v>123.5</c:v>
                </c:pt>
                <c:pt idx="247">
                  <c:v>124</c:v>
                </c:pt>
                <c:pt idx="248">
                  <c:v>124.5</c:v>
                </c:pt>
                <c:pt idx="249">
                  <c:v>125</c:v>
                </c:pt>
                <c:pt idx="250">
                  <c:v>125.5</c:v>
                </c:pt>
                <c:pt idx="251">
                  <c:v>126</c:v>
                </c:pt>
                <c:pt idx="252">
                  <c:v>126.5</c:v>
                </c:pt>
                <c:pt idx="253">
                  <c:v>127</c:v>
                </c:pt>
                <c:pt idx="254">
                  <c:v>127.5</c:v>
                </c:pt>
                <c:pt idx="255">
                  <c:v>128</c:v>
                </c:pt>
                <c:pt idx="256">
                  <c:v>128.5</c:v>
                </c:pt>
                <c:pt idx="257">
                  <c:v>129</c:v>
                </c:pt>
                <c:pt idx="258">
                  <c:v>129.5</c:v>
                </c:pt>
                <c:pt idx="259">
                  <c:v>130</c:v>
                </c:pt>
                <c:pt idx="260">
                  <c:v>130.5</c:v>
                </c:pt>
                <c:pt idx="261">
                  <c:v>131</c:v>
                </c:pt>
                <c:pt idx="262">
                  <c:v>131.5</c:v>
                </c:pt>
                <c:pt idx="263">
                  <c:v>132</c:v>
                </c:pt>
                <c:pt idx="264">
                  <c:v>132.5</c:v>
                </c:pt>
                <c:pt idx="265">
                  <c:v>133</c:v>
                </c:pt>
                <c:pt idx="266">
                  <c:v>133.5</c:v>
                </c:pt>
                <c:pt idx="267">
                  <c:v>134</c:v>
                </c:pt>
                <c:pt idx="268">
                  <c:v>134.5</c:v>
                </c:pt>
                <c:pt idx="269">
                  <c:v>135</c:v>
                </c:pt>
                <c:pt idx="270">
                  <c:v>135.5</c:v>
                </c:pt>
                <c:pt idx="271">
                  <c:v>136</c:v>
                </c:pt>
                <c:pt idx="272">
                  <c:v>136.5</c:v>
                </c:pt>
                <c:pt idx="273">
                  <c:v>137</c:v>
                </c:pt>
                <c:pt idx="274">
                  <c:v>137.5</c:v>
                </c:pt>
                <c:pt idx="275">
                  <c:v>138</c:v>
                </c:pt>
                <c:pt idx="276">
                  <c:v>138.5</c:v>
                </c:pt>
                <c:pt idx="277">
                  <c:v>139</c:v>
                </c:pt>
                <c:pt idx="278">
                  <c:v>139.5</c:v>
                </c:pt>
                <c:pt idx="279">
                  <c:v>140</c:v>
                </c:pt>
                <c:pt idx="280">
                  <c:v>140.5</c:v>
                </c:pt>
                <c:pt idx="281">
                  <c:v>141</c:v>
                </c:pt>
                <c:pt idx="282">
                  <c:v>141.5</c:v>
                </c:pt>
                <c:pt idx="283">
                  <c:v>142</c:v>
                </c:pt>
                <c:pt idx="284">
                  <c:v>142.5</c:v>
                </c:pt>
                <c:pt idx="285">
                  <c:v>143</c:v>
                </c:pt>
                <c:pt idx="286">
                  <c:v>143.5</c:v>
                </c:pt>
                <c:pt idx="287">
                  <c:v>144</c:v>
                </c:pt>
                <c:pt idx="288">
                  <c:v>144.5</c:v>
                </c:pt>
                <c:pt idx="289">
                  <c:v>145</c:v>
                </c:pt>
                <c:pt idx="290">
                  <c:v>145.5</c:v>
                </c:pt>
                <c:pt idx="291">
                  <c:v>146</c:v>
                </c:pt>
                <c:pt idx="292">
                  <c:v>146.5</c:v>
                </c:pt>
                <c:pt idx="293">
                  <c:v>147</c:v>
                </c:pt>
                <c:pt idx="294">
                  <c:v>147.5</c:v>
                </c:pt>
                <c:pt idx="295">
                  <c:v>148</c:v>
                </c:pt>
                <c:pt idx="296">
                  <c:v>148.5</c:v>
                </c:pt>
                <c:pt idx="297">
                  <c:v>149</c:v>
                </c:pt>
                <c:pt idx="298">
                  <c:v>149.5</c:v>
                </c:pt>
                <c:pt idx="299">
                  <c:v>150</c:v>
                </c:pt>
                <c:pt idx="300">
                  <c:v>150.5</c:v>
                </c:pt>
                <c:pt idx="301">
                  <c:v>151</c:v>
                </c:pt>
                <c:pt idx="302">
                  <c:v>151.5</c:v>
                </c:pt>
                <c:pt idx="303">
                  <c:v>152</c:v>
                </c:pt>
                <c:pt idx="304">
                  <c:v>152.5</c:v>
                </c:pt>
                <c:pt idx="305">
                  <c:v>153</c:v>
                </c:pt>
                <c:pt idx="306">
                  <c:v>153.5</c:v>
                </c:pt>
                <c:pt idx="307">
                  <c:v>154</c:v>
                </c:pt>
                <c:pt idx="308">
                  <c:v>154.5</c:v>
                </c:pt>
                <c:pt idx="309">
                  <c:v>155</c:v>
                </c:pt>
                <c:pt idx="310">
                  <c:v>155.5</c:v>
                </c:pt>
                <c:pt idx="311">
                  <c:v>156</c:v>
                </c:pt>
                <c:pt idx="312">
                  <c:v>156.5</c:v>
                </c:pt>
                <c:pt idx="313">
                  <c:v>157</c:v>
                </c:pt>
                <c:pt idx="314">
                  <c:v>157.5</c:v>
                </c:pt>
                <c:pt idx="315">
                  <c:v>158</c:v>
                </c:pt>
                <c:pt idx="316">
                  <c:v>158.5</c:v>
                </c:pt>
                <c:pt idx="317">
                  <c:v>159</c:v>
                </c:pt>
                <c:pt idx="318">
                  <c:v>159.5</c:v>
                </c:pt>
                <c:pt idx="319">
                  <c:v>160</c:v>
                </c:pt>
                <c:pt idx="320">
                  <c:v>160.5</c:v>
                </c:pt>
                <c:pt idx="321">
                  <c:v>161</c:v>
                </c:pt>
                <c:pt idx="322">
                  <c:v>161.5</c:v>
                </c:pt>
                <c:pt idx="323">
                  <c:v>162</c:v>
                </c:pt>
                <c:pt idx="324">
                  <c:v>162.5</c:v>
                </c:pt>
                <c:pt idx="325">
                  <c:v>163</c:v>
                </c:pt>
                <c:pt idx="326">
                  <c:v>163.5</c:v>
                </c:pt>
                <c:pt idx="327">
                  <c:v>164</c:v>
                </c:pt>
                <c:pt idx="328">
                  <c:v>164.5</c:v>
                </c:pt>
                <c:pt idx="329">
                  <c:v>165</c:v>
                </c:pt>
                <c:pt idx="330">
                  <c:v>165.5</c:v>
                </c:pt>
                <c:pt idx="331">
                  <c:v>166</c:v>
                </c:pt>
                <c:pt idx="332">
                  <c:v>166.5</c:v>
                </c:pt>
                <c:pt idx="333">
                  <c:v>167</c:v>
                </c:pt>
                <c:pt idx="334">
                  <c:v>167.5</c:v>
                </c:pt>
                <c:pt idx="335">
                  <c:v>168</c:v>
                </c:pt>
                <c:pt idx="336">
                  <c:v>168.5</c:v>
                </c:pt>
                <c:pt idx="337">
                  <c:v>169</c:v>
                </c:pt>
                <c:pt idx="338">
                  <c:v>169.5</c:v>
                </c:pt>
                <c:pt idx="339">
                  <c:v>170</c:v>
                </c:pt>
                <c:pt idx="340">
                  <c:v>170.5</c:v>
                </c:pt>
                <c:pt idx="341">
                  <c:v>171</c:v>
                </c:pt>
                <c:pt idx="342">
                  <c:v>171.5</c:v>
                </c:pt>
                <c:pt idx="343">
                  <c:v>172</c:v>
                </c:pt>
                <c:pt idx="344">
                  <c:v>172.5</c:v>
                </c:pt>
                <c:pt idx="345">
                  <c:v>173</c:v>
                </c:pt>
                <c:pt idx="346">
                  <c:v>173.5</c:v>
                </c:pt>
                <c:pt idx="347">
                  <c:v>174</c:v>
                </c:pt>
                <c:pt idx="348">
                  <c:v>174.5</c:v>
                </c:pt>
                <c:pt idx="349">
                  <c:v>175</c:v>
                </c:pt>
                <c:pt idx="350">
                  <c:v>175.5</c:v>
                </c:pt>
                <c:pt idx="351">
                  <c:v>176</c:v>
                </c:pt>
                <c:pt idx="352">
                  <c:v>176.5</c:v>
                </c:pt>
                <c:pt idx="353">
                  <c:v>177</c:v>
                </c:pt>
                <c:pt idx="354">
                  <c:v>177.5</c:v>
                </c:pt>
                <c:pt idx="355">
                  <c:v>178</c:v>
                </c:pt>
                <c:pt idx="356">
                  <c:v>178.5</c:v>
                </c:pt>
                <c:pt idx="357">
                  <c:v>179</c:v>
                </c:pt>
                <c:pt idx="358">
                  <c:v>179.5</c:v>
                </c:pt>
                <c:pt idx="359">
                  <c:v>180</c:v>
                </c:pt>
                <c:pt idx="360">
                  <c:v>180.5</c:v>
                </c:pt>
                <c:pt idx="361">
                  <c:v>181</c:v>
                </c:pt>
                <c:pt idx="362">
                  <c:v>181.5</c:v>
                </c:pt>
                <c:pt idx="363">
                  <c:v>182</c:v>
                </c:pt>
                <c:pt idx="364">
                  <c:v>182.5</c:v>
                </c:pt>
                <c:pt idx="365">
                  <c:v>183</c:v>
                </c:pt>
                <c:pt idx="366">
                  <c:v>183.5</c:v>
                </c:pt>
                <c:pt idx="367">
                  <c:v>184</c:v>
                </c:pt>
                <c:pt idx="368">
                  <c:v>184.5</c:v>
                </c:pt>
                <c:pt idx="369">
                  <c:v>185</c:v>
                </c:pt>
                <c:pt idx="370">
                  <c:v>185.5</c:v>
                </c:pt>
                <c:pt idx="371">
                  <c:v>186</c:v>
                </c:pt>
                <c:pt idx="372">
                  <c:v>186.5</c:v>
                </c:pt>
                <c:pt idx="373">
                  <c:v>187</c:v>
                </c:pt>
                <c:pt idx="374">
                  <c:v>187.5</c:v>
                </c:pt>
                <c:pt idx="375">
                  <c:v>188</c:v>
                </c:pt>
                <c:pt idx="376">
                  <c:v>188.5</c:v>
                </c:pt>
                <c:pt idx="377">
                  <c:v>189</c:v>
                </c:pt>
                <c:pt idx="378">
                  <c:v>189.5</c:v>
                </c:pt>
                <c:pt idx="379">
                  <c:v>190</c:v>
                </c:pt>
                <c:pt idx="380">
                  <c:v>190.5</c:v>
                </c:pt>
                <c:pt idx="381">
                  <c:v>191</c:v>
                </c:pt>
                <c:pt idx="382">
                  <c:v>191.5</c:v>
                </c:pt>
                <c:pt idx="383">
                  <c:v>192</c:v>
                </c:pt>
                <c:pt idx="384">
                  <c:v>192.5</c:v>
                </c:pt>
                <c:pt idx="385">
                  <c:v>193</c:v>
                </c:pt>
                <c:pt idx="386">
                  <c:v>193.5</c:v>
                </c:pt>
                <c:pt idx="387">
                  <c:v>194</c:v>
                </c:pt>
                <c:pt idx="388">
                  <c:v>194.5</c:v>
                </c:pt>
                <c:pt idx="389">
                  <c:v>195</c:v>
                </c:pt>
                <c:pt idx="390">
                  <c:v>195.5</c:v>
                </c:pt>
                <c:pt idx="391">
                  <c:v>196</c:v>
                </c:pt>
                <c:pt idx="392">
                  <c:v>196.5</c:v>
                </c:pt>
                <c:pt idx="393">
                  <c:v>197</c:v>
                </c:pt>
                <c:pt idx="394">
                  <c:v>197.5</c:v>
                </c:pt>
                <c:pt idx="395">
                  <c:v>198</c:v>
                </c:pt>
                <c:pt idx="396">
                  <c:v>198.5</c:v>
                </c:pt>
                <c:pt idx="397">
                  <c:v>199</c:v>
                </c:pt>
                <c:pt idx="398">
                  <c:v>199.5</c:v>
                </c:pt>
                <c:pt idx="399">
                  <c:v>200</c:v>
                </c:pt>
                <c:pt idx="400">
                  <c:v>200.5</c:v>
                </c:pt>
                <c:pt idx="401">
                  <c:v>201</c:v>
                </c:pt>
                <c:pt idx="402">
                  <c:v>201.5</c:v>
                </c:pt>
                <c:pt idx="403">
                  <c:v>202</c:v>
                </c:pt>
                <c:pt idx="404">
                  <c:v>202.5</c:v>
                </c:pt>
                <c:pt idx="405">
                  <c:v>203</c:v>
                </c:pt>
                <c:pt idx="406">
                  <c:v>203.5</c:v>
                </c:pt>
                <c:pt idx="407">
                  <c:v>204</c:v>
                </c:pt>
                <c:pt idx="408">
                  <c:v>204.5</c:v>
                </c:pt>
                <c:pt idx="409">
                  <c:v>205</c:v>
                </c:pt>
                <c:pt idx="410">
                  <c:v>205.5</c:v>
                </c:pt>
                <c:pt idx="411">
                  <c:v>206</c:v>
                </c:pt>
                <c:pt idx="412">
                  <c:v>206.5</c:v>
                </c:pt>
                <c:pt idx="413">
                  <c:v>207</c:v>
                </c:pt>
                <c:pt idx="414">
                  <c:v>207.5</c:v>
                </c:pt>
                <c:pt idx="415">
                  <c:v>208</c:v>
                </c:pt>
                <c:pt idx="416">
                  <c:v>208.5</c:v>
                </c:pt>
                <c:pt idx="417">
                  <c:v>209</c:v>
                </c:pt>
                <c:pt idx="418">
                  <c:v>209.5</c:v>
                </c:pt>
                <c:pt idx="419">
                  <c:v>210</c:v>
                </c:pt>
                <c:pt idx="420">
                  <c:v>210.5</c:v>
                </c:pt>
                <c:pt idx="421">
                  <c:v>211</c:v>
                </c:pt>
                <c:pt idx="422">
                  <c:v>211.5</c:v>
                </c:pt>
                <c:pt idx="423">
                  <c:v>212</c:v>
                </c:pt>
                <c:pt idx="424">
                  <c:v>212.5</c:v>
                </c:pt>
                <c:pt idx="425">
                  <c:v>213</c:v>
                </c:pt>
                <c:pt idx="426">
                  <c:v>213.5</c:v>
                </c:pt>
                <c:pt idx="427">
                  <c:v>214</c:v>
                </c:pt>
                <c:pt idx="428">
                  <c:v>214.5</c:v>
                </c:pt>
                <c:pt idx="429">
                  <c:v>215</c:v>
                </c:pt>
                <c:pt idx="430">
                  <c:v>215.5</c:v>
                </c:pt>
                <c:pt idx="431">
                  <c:v>216</c:v>
                </c:pt>
                <c:pt idx="432">
                  <c:v>216.5</c:v>
                </c:pt>
                <c:pt idx="433">
                  <c:v>217</c:v>
                </c:pt>
                <c:pt idx="434">
                  <c:v>217.5</c:v>
                </c:pt>
                <c:pt idx="435">
                  <c:v>218</c:v>
                </c:pt>
                <c:pt idx="436">
                  <c:v>218.5</c:v>
                </c:pt>
                <c:pt idx="437">
                  <c:v>219</c:v>
                </c:pt>
                <c:pt idx="438">
                  <c:v>219.5</c:v>
                </c:pt>
                <c:pt idx="439">
                  <c:v>220</c:v>
                </c:pt>
                <c:pt idx="440">
                  <c:v>220.5</c:v>
                </c:pt>
                <c:pt idx="441">
                  <c:v>221</c:v>
                </c:pt>
                <c:pt idx="442">
                  <c:v>221.5</c:v>
                </c:pt>
                <c:pt idx="443">
                  <c:v>222</c:v>
                </c:pt>
                <c:pt idx="444">
                  <c:v>222.5</c:v>
                </c:pt>
                <c:pt idx="445">
                  <c:v>223</c:v>
                </c:pt>
                <c:pt idx="446">
                  <c:v>223.5</c:v>
                </c:pt>
                <c:pt idx="447">
                  <c:v>224</c:v>
                </c:pt>
                <c:pt idx="448">
                  <c:v>224.5</c:v>
                </c:pt>
                <c:pt idx="449">
                  <c:v>225</c:v>
                </c:pt>
                <c:pt idx="450">
                  <c:v>225.5</c:v>
                </c:pt>
                <c:pt idx="451">
                  <c:v>226</c:v>
                </c:pt>
                <c:pt idx="452">
                  <c:v>226.5</c:v>
                </c:pt>
                <c:pt idx="453">
                  <c:v>227</c:v>
                </c:pt>
                <c:pt idx="454">
                  <c:v>227.5</c:v>
                </c:pt>
                <c:pt idx="455">
                  <c:v>228</c:v>
                </c:pt>
                <c:pt idx="456">
                  <c:v>228.5</c:v>
                </c:pt>
                <c:pt idx="457">
                  <c:v>229</c:v>
                </c:pt>
                <c:pt idx="458">
                  <c:v>229.5</c:v>
                </c:pt>
                <c:pt idx="459">
                  <c:v>230</c:v>
                </c:pt>
                <c:pt idx="460">
                  <c:v>230.5</c:v>
                </c:pt>
                <c:pt idx="461">
                  <c:v>231</c:v>
                </c:pt>
                <c:pt idx="462">
                  <c:v>231.5</c:v>
                </c:pt>
                <c:pt idx="463">
                  <c:v>232</c:v>
                </c:pt>
                <c:pt idx="464">
                  <c:v>232.5</c:v>
                </c:pt>
                <c:pt idx="465">
                  <c:v>233</c:v>
                </c:pt>
                <c:pt idx="466">
                  <c:v>233.5</c:v>
                </c:pt>
                <c:pt idx="467">
                  <c:v>234</c:v>
                </c:pt>
                <c:pt idx="468">
                  <c:v>234.5</c:v>
                </c:pt>
                <c:pt idx="469">
                  <c:v>235</c:v>
                </c:pt>
                <c:pt idx="470">
                  <c:v>235.5</c:v>
                </c:pt>
                <c:pt idx="471">
                  <c:v>236</c:v>
                </c:pt>
                <c:pt idx="472">
                  <c:v>236.5</c:v>
                </c:pt>
                <c:pt idx="473">
                  <c:v>237</c:v>
                </c:pt>
                <c:pt idx="474">
                  <c:v>237.5</c:v>
                </c:pt>
                <c:pt idx="475">
                  <c:v>238</c:v>
                </c:pt>
                <c:pt idx="476">
                  <c:v>238.5</c:v>
                </c:pt>
                <c:pt idx="477">
                  <c:v>239</c:v>
                </c:pt>
                <c:pt idx="478">
                  <c:v>239.5</c:v>
                </c:pt>
                <c:pt idx="479">
                  <c:v>240</c:v>
                </c:pt>
                <c:pt idx="480">
                  <c:v>240.5</c:v>
                </c:pt>
                <c:pt idx="481">
                  <c:v>241</c:v>
                </c:pt>
                <c:pt idx="482">
                  <c:v>241.5</c:v>
                </c:pt>
                <c:pt idx="483">
                  <c:v>242</c:v>
                </c:pt>
                <c:pt idx="484">
                  <c:v>242.5</c:v>
                </c:pt>
                <c:pt idx="485">
                  <c:v>243</c:v>
                </c:pt>
                <c:pt idx="486">
                  <c:v>243.5</c:v>
                </c:pt>
                <c:pt idx="487">
                  <c:v>244</c:v>
                </c:pt>
                <c:pt idx="488">
                  <c:v>244.5</c:v>
                </c:pt>
                <c:pt idx="489">
                  <c:v>245</c:v>
                </c:pt>
                <c:pt idx="490">
                  <c:v>245.5</c:v>
                </c:pt>
                <c:pt idx="491">
                  <c:v>246</c:v>
                </c:pt>
                <c:pt idx="492">
                  <c:v>246.5</c:v>
                </c:pt>
                <c:pt idx="493">
                  <c:v>247</c:v>
                </c:pt>
                <c:pt idx="494">
                  <c:v>247.5</c:v>
                </c:pt>
                <c:pt idx="495">
                  <c:v>248</c:v>
                </c:pt>
                <c:pt idx="496">
                  <c:v>248.5</c:v>
                </c:pt>
                <c:pt idx="497">
                  <c:v>249</c:v>
                </c:pt>
                <c:pt idx="498">
                  <c:v>249.5</c:v>
                </c:pt>
                <c:pt idx="499">
                  <c:v>250</c:v>
                </c:pt>
                <c:pt idx="500">
                  <c:v>250.5</c:v>
                </c:pt>
                <c:pt idx="501">
                  <c:v>251</c:v>
                </c:pt>
                <c:pt idx="502">
                  <c:v>251.5</c:v>
                </c:pt>
                <c:pt idx="503">
                  <c:v>252</c:v>
                </c:pt>
                <c:pt idx="504">
                  <c:v>252.5</c:v>
                </c:pt>
                <c:pt idx="505">
                  <c:v>253</c:v>
                </c:pt>
                <c:pt idx="506">
                  <c:v>253.5</c:v>
                </c:pt>
                <c:pt idx="507">
                  <c:v>254</c:v>
                </c:pt>
                <c:pt idx="508">
                  <c:v>254.5</c:v>
                </c:pt>
                <c:pt idx="509">
                  <c:v>255</c:v>
                </c:pt>
                <c:pt idx="510">
                  <c:v>255.5</c:v>
                </c:pt>
                <c:pt idx="511">
                  <c:v>256</c:v>
                </c:pt>
                <c:pt idx="512">
                  <c:v>256.5</c:v>
                </c:pt>
                <c:pt idx="513">
                  <c:v>257</c:v>
                </c:pt>
                <c:pt idx="514">
                  <c:v>257.5</c:v>
                </c:pt>
                <c:pt idx="515">
                  <c:v>258</c:v>
                </c:pt>
                <c:pt idx="516">
                  <c:v>258.5</c:v>
                </c:pt>
                <c:pt idx="517">
                  <c:v>259</c:v>
                </c:pt>
                <c:pt idx="518">
                  <c:v>259.5</c:v>
                </c:pt>
                <c:pt idx="519">
                  <c:v>260</c:v>
                </c:pt>
                <c:pt idx="520">
                  <c:v>260.5</c:v>
                </c:pt>
                <c:pt idx="521">
                  <c:v>261</c:v>
                </c:pt>
                <c:pt idx="522">
                  <c:v>261.5</c:v>
                </c:pt>
                <c:pt idx="523">
                  <c:v>262</c:v>
                </c:pt>
                <c:pt idx="524">
                  <c:v>262.5</c:v>
                </c:pt>
                <c:pt idx="525">
                  <c:v>263</c:v>
                </c:pt>
                <c:pt idx="526">
                  <c:v>263.5</c:v>
                </c:pt>
                <c:pt idx="527">
                  <c:v>264</c:v>
                </c:pt>
                <c:pt idx="528">
                  <c:v>264.5</c:v>
                </c:pt>
                <c:pt idx="529">
                  <c:v>265</c:v>
                </c:pt>
                <c:pt idx="530">
                  <c:v>265.5</c:v>
                </c:pt>
                <c:pt idx="531">
                  <c:v>266</c:v>
                </c:pt>
                <c:pt idx="532">
                  <c:v>266.5</c:v>
                </c:pt>
                <c:pt idx="533">
                  <c:v>267</c:v>
                </c:pt>
                <c:pt idx="534">
                  <c:v>267.5</c:v>
                </c:pt>
                <c:pt idx="535">
                  <c:v>268</c:v>
                </c:pt>
                <c:pt idx="536">
                  <c:v>268.5</c:v>
                </c:pt>
                <c:pt idx="537">
                  <c:v>269</c:v>
                </c:pt>
                <c:pt idx="538">
                  <c:v>269.5</c:v>
                </c:pt>
                <c:pt idx="539">
                  <c:v>270</c:v>
                </c:pt>
                <c:pt idx="540">
                  <c:v>270.5</c:v>
                </c:pt>
                <c:pt idx="541">
                  <c:v>271</c:v>
                </c:pt>
                <c:pt idx="542">
                  <c:v>271.5</c:v>
                </c:pt>
                <c:pt idx="543">
                  <c:v>272</c:v>
                </c:pt>
                <c:pt idx="544">
                  <c:v>272.5</c:v>
                </c:pt>
                <c:pt idx="545">
                  <c:v>273</c:v>
                </c:pt>
                <c:pt idx="546">
                  <c:v>273.5</c:v>
                </c:pt>
                <c:pt idx="547">
                  <c:v>274</c:v>
                </c:pt>
                <c:pt idx="548">
                  <c:v>274.5</c:v>
                </c:pt>
                <c:pt idx="549">
                  <c:v>275</c:v>
                </c:pt>
                <c:pt idx="550">
                  <c:v>275.5</c:v>
                </c:pt>
                <c:pt idx="551">
                  <c:v>276</c:v>
                </c:pt>
                <c:pt idx="552">
                  <c:v>276.5</c:v>
                </c:pt>
                <c:pt idx="553">
                  <c:v>277</c:v>
                </c:pt>
                <c:pt idx="554">
                  <c:v>277.5</c:v>
                </c:pt>
                <c:pt idx="555">
                  <c:v>278</c:v>
                </c:pt>
                <c:pt idx="556">
                  <c:v>278.5</c:v>
                </c:pt>
                <c:pt idx="557">
                  <c:v>279</c:v>
                </c:pt>
                <c:pt idx="558">
                  <c:v>279.5</c:v>
                </c:pt>
                <c:pt idx="559">
                  <c:v>280</c:v>
                </c:pt>
                <c:pt idx="560">
                  <c:v>280.5</c:v>
                </c:pt>
                <c:pt idx="561">
                  <c:v>281</c:v>
                </c:pt>
                <c:pt idx="562">
                  <c:v>281.5</c:v>
                </c:pt>
                <c:pt idx="563">
                  <c:v>282</c:v>
                </c:pt>
                <c:pt idx="564">
                  <c:v>282.5</c:v>
                </c:pt>
                <c:pt idx="565">
                  <c:v>283</c:v>
                </c:pt>
                <c:pt idx="566">
                  <c:v>283.5</c:v>
                </c:pt>
                <c:pt idx="567">
                  <c:v>284</c:v>
                </c:pt>
                <c:pt idx="568">
                  <c:v>284.5</c:v>
                </c:pt>
                <c:pt idx="569">
                  <c:v>285</c:v>
                </c:pt>
                <c:pt idx="570">
                  <c:v>285.5</c:v>
                </c:pt>
                <c:pt idx="571">
                  <c:v>286</c:v>
                </c:pt>
                <c:pt idx="572">
                  <c:v>286.5</c:v>
                </c:pt>
                <c:pt idx="573">
                  <c:v>287</c:v>
                </c:pt>
                <c:pt idx="574">
                  <c:v>287.5</c:v>
                </c:pt>
                <c:pt idx="575">
                  <c:v>288</c:v>
                </c:pt>
                <c:pt idx="576">
                  <c:v>288.5</c:v>
                </c:pt>
                <c:pt idx="577">
                  <c:v>289</c:v>
                </c:pt>
                <c:pt idx="578">
                  <c:v>289.5</c:v>
                </c:pt>
                <c:pt idx="579">
                  <c:v>290</c:v>
                </c:pt>
                <c:pt idx="580">
                  <c:v>290.5</c:v>
                </c:pt>
                <c:pt idx="581">
                  <c:v>291</c:v>
                </c:pt>
                <c:pt idx="582">
                  <c:v>291.5</c:v>
                </c:pt>
                <c:pt idx="583">
                  <c:v>292</c:v>
                </c:pt>
                <c:pt idx="584">
                  <c:v>292.5</c:v>
                </c:pt>
                <c:pt idx="585">
                  <c:v>293</c:v>
                </c:pt>
                <c:pt idx="586">
                  <c:v>293.5</c:v>
                </c:pt>
                <c:pt idx="587">
                  <c:v>294</c:v>
                </c:pt>
                <c:pt idx="588">
                  <c:v>294.5</c:v>
                </c:pt>
                <c:pt idx="589">
                  <c:v>295</c:v>
                </c:pt>
                <c:pt idx="590">
                  <c:v>295.5</c:v>
                </c:pt>
                <c:pt idx="591">
                  <c:v>296</c:v>
                </c:pt>
                <c:pt idx="592">
                  <c:v>296.5</c:v>
                </c:pt>
                <c:pt idx="593">
                  <c:v>297</c:v>
                </c:pt>
                <c:pt idx="594">
                  <c:v>297.5</c:v>
                </c:pt>
                <c:pt idx="595">
                  <c:v>298</c:v>
                </c:pt>
                <c:pt idx="596">
                  <c:v>298.5</c:v>
                </c:pt>
                <c:pt idx="597">
                  <c:v>299</c:v>
                </c:pt>
                <c:pt idx="598">
                  <c:v>299.5</c:v>
                </c:pt>
                <c:pt idx="599">
                  <c:v>300</c:v>
                </c:pt>
                <c:pt idx="600">
                  <c:v>300.5</c:v>
                </c:pt>
                <c:pt idx="601">
                  <c:v>301</c:v>
                </c:pt>
                <c:pt idx="602">
                  <c:v>301.5</c:v>
                </c:pt>
                <c:pt idx="603">
                  <c:v>302</c:v>
                </c:pt>
                <c:pt idx="604">
                  <c:v>302.5</c:v>
                </c:pt>
                <c:pt idx="605">
                  <c:v>303</c:v>
                </c:pt>
                <c:pt idx="606">
                  <c:v>303.5</c:v>
                </c:pt>
                <c:pt idx="607">
                  <c:v>304</c:v>
                </c:pt>
                <c:pt idx="608">
                  <c:v>304.5</c:v>
                </c:pt>
                <c:pt idx="609">
                  <c:v>305</c:v>
                </c:pt>
                <c:pt idx="610">
                  <c:v>305.5</c:v>
                </c:pt>
                <c:pt idx="611">
                  <c:v>306</c:v>
                </c:pt>
                <c:pt idx="612">
                  <c:v>306.5</c:v>
                </c:pt>
                <c:pt idx="613">
                  <c:v>307</c:v>
                </c:pt>
                <c:pt idx="614">
                  <c:v>307.5</c:v>
                </c:pt>
                <c:pt idx="615">
                  <c:v>308</c:v>
                </c:pt>
                <c:pt idx="616">
                  <c:v>308.5</c:v>
                </c:pt>
                <c:pt idx="617">
                  <c:v>309</c:v>
                </c:pt>
                <c:pt idx="618">
                  <c:v>309.5</c:v>
                </c:pt>
                <c:pt idx="619">
                  <c:v>310</c:v>
                </c:pt>
                <c:pt idx="620">
                  <c:v>310.5</c:v>
                </c:pt>
                <c:pt idx="621">
                  <c:v>311</c:v>
                </c:pt>
                <c:pt idx="622">
                  <c:v>311.5</c:v>
                </c:pt>
                <c:pt idx="623">
                  <c:v>312</c:v>
                </c:pt>
                <c:pt idx="624">
                  <c:v>312.5</c:v>
                </c:pt>
                <c:pt idx="625">
                  <c:v>313</c:v>
                </c:pt>
                <c:pt idx="626">
                  <c:v>313.5</c:v>
                </c:pt>
                <c:pt idx="627">
                  <c:v>314</c:v>
                </c:pt>
                <c:pt idx="628">
                  <c:v>314.5</c:v>
                </c:pt>
                <c:pt idx="629">
                  <c:v>315</c:v>
                </c:pt>
                <c:pt idx="630">
                  <c:v>315.5</c:v>
                </c:pt>
                <c:pt idx="631">
                  <c:v>316</c:v>
                </c:pt>
                <c:pt idx="632">
                  <c:v>316.5</c:v>
                </c:pt>
                <c:pt idx="633">
                  <c:v>317</c:v>
                </c:pt>
                <c:pt idx="634">
                  <c:v>317.5</c:v>
                </c:pt>
                <c:pt idx="635">
                  <c:v>318</c:v>
                </c:pt>
                <c:pt idx="636">
                  <c:v>318.5</c:v>
                </c:pt>
                <c:pt idx="637">
                  <c:v>319</c:v>
                </c:pt>
                <c:pt idx="638">
                  <c:v>319.5</c:v>
                </c:pt>
                <c:pt idx="639">
                  <c:v>320</c:v>
                </c:pt>
                <c:pt idx="640">
                  <c:v>320.5</c:v>
                </c:pt>
                <c:pt idx="641">
                  <c:v>321</c:v>
                </c:pt>
                <c:pt idx="642">
                  <c:v>321.5</c:v>
                </c:pt>
                <c:pt idx="643">
                  <c:v>322</c:v>
                </c:pt>
                <c:pt idx="644">
                  <c:v>322.5</c:v>
                </c:pt>
                <c:pt idx="645">
                  <c:v>323</c:v>
                </c:pt>
                <c:pt idx="646">
                  <c:v>323.5</c:v>
                </c:pt>
                <c:pt idx="647">
                  <c:v>324</c:v>
                </c:pt>
                <c:pt idx="648">
                  <c:v>324.5</c:v>
                </c:pt>
                <c:pt idx="649">
                  <c:v>325</c:v>
                </c:pt>
                <c:pt idx="650">
                  <c:v>325.5</c:v>
                </c:pt>
                <c:pt idx="651">
                  <c:v>326</c:v>
                </c:pt>
                <c:pt idx="652">
                  <c:v>326.5</c:v>
                </c:pt>
                <c:pt idx="653">
                  <c:v>327</c:v>
                </c:pt>
                <c:pt idx="654">
                  <c:v>327.5</c:v>
                </c:pt>
                <c:pt idx="655">
                  <c:v>328</c:v>
                </c:pt>
                <c:pt idx="656">
                  <c:v>328.5</c:v>
                </c:pt>
                <c:pt idx="657">
                  <c:v>329</c:v>
                </c:pt>
                <c:pt idx="658">
                  <c:v>329.5</c:v>
                </c:pt>
                <c:pt idx="659">
                  <c:v>330</c:v>
                </c:pt>
                <c:pt idx="660">
                  <c:v>330.5</c:v>
                </c:pt>
                <c:pt idx="661">
                  <c:v>331</c:v>
                </c:pt>
                <c:pt idx="662">
                  <c:v>331.5</c:v>
                </c:pt>
                <c:pt idx="663">
                  <c:v>332</c:v>
                </c:pt>
                <c:pt idx="664">
                  <c:v>332.5</c:v>
                </c:pt>
                <c:pt idx="665">
                  <c:v>333</c:v>
                </c:pt>
                <c:pt idx="666">
                  <c:v>333.5</c:v>
                </c:pt>
                <c:pt idx="667">
                  <c:v>334</c:v>
                </c:pt>
                <c:pt idx="668">
                  <c:v>334.5</c:v>
                </c:pt>
                <c:pt idx="669">
                  <c:v>335</c:v>
                </c:pt>
                <c:pt idx="670">
                  <c:v>335.5</c:v>
                </c:pt>
                <c:pt idx="671">
                  <c:v>336</c:v>
                </c:pt>
                <c:pt idx="672">
                  <c:v>336.5</c:v>
                </c:pt>
                <c:pt idx="673">
                  <c:v>337</c:v>
                </c:pt>
                <c:pt idx="674">
                  <c:v>337.5</c:v>
                </c:pt>
                <c:pt idx="675">
                  <c:v>338</c:v>
                </c:pt>
                <c:pt idx="676">
                  <c:v>338.5</c:v>
                </c:pt>
                <c:pt idx="677">
                  <c:v>339</c:v>
                </c:pt>
                <c:pt idx="678">
                  <c:v>339.5</c:v>
                </c:pt>
                <c:pt idx="679">
                  <c:v>340</c:v>
                </c:pt>
                <c:pt idx="680">
                  <c:v>340.5</c:v>
                </c:pt>
                <c:pt idx="681">
                  <c:v>341</c:v>
                </c:pt>
                <c:pt idx="682">
                  <c:v>341.5</c:v>
                </c:pt>
                <c:pt idx="683">
                  <c:v>342</c:v>
                </c:pt>
                <c:pt idx="684">
                  <c:v>342.5</c:v>
                </c:pt>
                <c:pt idx="685">
                  <c:v>343</c:v>
                </c:pt>
                <c:pt idx="686">
                  <c:v>343.5</c:v>
                </c:pt>
                <c:pt idx="687">
                  <c:v>344</c:v>
                </c:pt>
                <c:pt idx="688">
                  <c:v>344.5</c:v>
                </c:pt>
                <c:pt idx="689">
                  <c:v>345</c:v>
                </c:pt>
                <c:pt idx="690">
                  <c:v>345.5</c:v>
                </c:pt>
                <c:pt idx="691">
                  <c:v>346</c:v>
                </c:pt>
                <c:pt idx="692">
                  <c:v>346.5</c:v>
                </c:pt>
                <c:pt idx="693">
                  <c:v>347</c:v>
                </c:pt>
                <c:pt idx="694">
                  <c:v>347.5</c:v>
                </c:pt>
                <c:pt idx="695">
                  <c:v>348</c:v>
                </c:pt>
                <c:pt idx="696">
                  <c:v>348.5</c:v>
                </c:pt>
                <c:pt idx="697">
                  <c:v>349</c:v>
                </c:pt>
                <c:pt idx="698">
                  <c:v>349.5</c:v>
                </c:pt>
                <c:pt idx="699">
                  <c:v>350</c:v>
                </c:pt>
                <c:pt idx="700">
                  <c:v>350.5</c:v>
                </c:pt>
                <c:pt idx="701">
                  <c:v>351</c:v>
                </c:pt>
                <c:pt idx="702">
                  <c:v>351.5</c:v>
                </c:pt>
                <c:pt idx="703">
                  <c:v>352</c:v>
                </c:pt>
                <c:pt idx="704">
                  <c:v>352.5</c:v>
                </c:pt>
                <c:pt idx="705">
                  <c:v>353</c:v>
                </c:pt>
                <c:pt idx="706">
                  <c:v>353.5</c:v>
                </c:pt>
                <c:pt idx="707">
                  <c:v>354</c:v>
                </c:pt>
                <c:pt idx="708">
                  <c:v>354.5</c:v>
                </c:pt>
                <c:pt idx="709">
                  <c:v>355</c:v>
                </c:pt>
                <c:pt idx="710">
                  <c:v>355.5</c:v>
                </c:pt>
                <c:pt idx="711">
                  <c:v>356</c:v>
                </c:pt>
                <c:pt idx="712">
                  <c:v>356.5</c:v>
                </c:pt>
                <c:pt idx="713">
                  <c:v>357</c:v>
                </c:pt>
                <c:pt idx="714">
                  <c:v>357.5</c:v>
                </c:pt>
                <c:pt idx="715">
                  <c:v>358</c:v>
                </c:pt>
                <c:pt idx="716">
                  <c:v>358.5</c:v>
                </c:pt>
                <c:pt idx="717">
                  <c:v>359</c:v>
                </c:pt>
                <c:pt idx="718">
                  <c:v>359.5</c:v>
                </c:pt>
                <c:pt idx="719">
                  <c:v>360</c:v>
                </c:pt>
                <c:pt idx="720">
                  <c:v>360.5</c:v>
                </c:pt>
                <c:pt idx="721">
                  <c:v>361</c:v>
                </c:pt>
                <c:pt idx="722">
                  <c:v>361.5</c:v>
                </c:pt>
                <c:pt idx="723">
                  <c:v>362</c:v>
                </c:pt>
                <c:pt idx="724">
                  <c:v>362.5</c:v>
                </c:pt>
                <c:pt idx="725">
                  <c:v>363</c:v>
                </c:pt>
                <c:pt idx="726">
                  <c:v>363.5</c:v>
                </c:pt>
                <c:pt idx="727">
                  <c:v>364</c:v>
                </c:pt>
                <c:pt idx="728">
                  <c:v>364.5</c:v>
                </c:pt>
                <c:pt idx="729">
                  <c:v>365</c:v>
                </c:pt>
                <c:pt idx="730">
                  <c:v>365.5</c:v>
                </c:pt>
                <c:pt idx="731">
                  <c:v>366</c:v>
                </c:pt>
                <c:pt idx="732">
                  <c:v>366.5</c:v>
                </c:pt>
                <c:pt idx="733">
                  <c:v>367</c:v>
                </c:pt>
                <c:pt idx="734">
                  <c:v>367.5</c:v>
                </c:pt>
                <c:pt idx="735">
                  <c:v>368</c:v>
                </c:pt>
                <c:pt idx="736">
                  <c:v>368.5</c:v>
                </c:pt>
                <c:pt idx="737">
                  <c:v>369</c:v>
                </c:pt>
                <c:pt idx="738">
                  <c:v>369.5</c:v>
                </c:pt>
                <c:pt idx="739">
                  <c:v>370</c:v>
                </c:pt>
                <c:pt idx="740">
                  <c:v>370.5</c:v>
                </c:pt>
                <c:pt idx="741">
                  <c:v>371</c:v>
                </c:pt>
                <c:pt idx="742">
                  <c:v>371.5</c:v>
                </c:pt>
                <c:pt idx="743">
                  <c:v>372</c:v>
                </c:pt>
                <c:pt idx="744">
                  <c:v>372.5</c:v>
                </c:pt>
                <c:pt idx="745">
                  <c:v>373</c:v>
                </c:pt>
                <c:pt idx="746">
                  <c:v>373.5</c:v>
                </c:pt>
                <c:pt idx="747">
                  <c:v>374</c:v>
                </c:pt>
                <c:pt idx="748">
                  <c:v>374.5</c:v>
                </c:pt>
                <c:pt idx="749">
                  <c:v>375</c:v>
                </c:pt>
                <c:pt idx="750">
                  <c:v>375.5</c:v>
                </c:pt>
                <c:pt idx="751">
                  <c:v>376</c:v>
                </c:pt>
                <c:pt idx="752">
                  <c:v>376.5</c:v>
                </c:pt>
                <c:pt idx="753">
                  <c:v>377</c:v>
                </c:pt>
                <c:pt idx="754">
                  <c:v>377.5</c:v>
                </c:pt>
                <c:pt idx="755">
                  <c:v>378</c:v>
                </c:pt>
                <c:pt idx="756">
                  <c:v>378.5</c:v>
                </c:pt>
                <c:pt idx="757">
                  <c:v>379</c:v>
                </c:pt>
                <c:pt idx="758">
                  <c:v>379.5</c:v>
                </c:pt>
                <c:pt idx="759">
                  <c:v>380</c:v>
                </c:pt>
                <c:pt idx="760">
                  <c:v>380.5</c:v>
                </c:pt>
                <c:pt idx="761">
                  <c:v>381</c:v>
                </c:pt>
                <c:pt idx="762">
                  <c:v>381.5</c:v>
                </c:pt>
                <c:pt idx="763">
                  <c:v>382</c:v>
                </c:pt>
                <c:pt idx="764">
                  <c:v>382.5</c:v>
                </c:pt>
                <c:pt idx="765">
                  <c:v>383</c:v>
                </c:pt>
                <c:pt idx="766">
                  <c:v>383.5</c:v>
                </c:pt>
                <c:pt idx="767">
                  <c:v>384</c:v>
                </c:pt>
                <c:pt idx="768">
                  <c:v>384.5</c:v>
                </c:pt>
                <c:pt idx="769">
                  <c:v>385</c:v>
                </c:pt>
                <c:pt idx="770">
                  <c:v>385.5</c:v>
                </c:pt>
                <c:pt idx="771">
                  <c:v>386</c:v>
                </c:pt>
                <c:pt idx="772">
                  <c:v>386.5</c:v>
                </c:pt>
                <c:pt idx="773">
                  <c:v>387</c:v>
                </c:pt>
                <c:pt idx="774">
                  <c:v>387.5</c:v>
                </c:pt>
                <c:pt idx="775">
                  <c:v>388</c:v>
                </c:pt>
                <c:pt idx="776">
                  <c:v>388.5</c:v>
                </c:pt>
                <c:pt idx="777">
                  <c:v>389</c:v>
                </c:pt>
                <c:pt idx="778">
                  <c:v>389.5</c:v>
                </c:pt>
                <c:pt idx="779">
                  <c:v>390</c:v>
                </c:pt>
                <c:pt idx="780">
                  <c:v>390.5</c:v>
                </c:pt>
                <c:pt idx="781">
                  <c:v>391</c:v>
                </c:pt>
                <c:pt idx="782">
                  <c:v>391.5</c:v>
                </c:pt>
                <c:pt idx="783">
                  <c:v>392</c:v>
                </c:pt>
                <c:pt idx="784">
                  <c:v>392.5</c:v>
                </c:pt>
                <c:pt idx="785">
                  <c:v>393</c:v>
                </c:pt>
                <c:pt idx="786">
                  <c:v>393.5</c:v>
                </c:pt>
                <c:pt idx="787">
                  <c:v>394</c:v>
                </c:pt>
                <c:pt idx="788">
                  <c:v>394.5</c:v>
                </c:pt>
                <c:pt idx="789">
                  <c:v>395</c:v>
                </c:pt>
                <c:pt idx="790">
                  <c:v>395.5</c:v>
                </c:pt>
                <c:pt idx="791">
                  <c:v>396</c:v>
                </c:pt>
                <c:pt idx="792">
                  <c:v>396.5</c:v>
                </c:pt>
                <c:pt idx="793">
                  <c:v>397</c:v>
                </c:pt>
                <c:pt idx="794">
                  <c:v>397.5</c:v>
                </c:pt>
                <c:pt idx="795">
                  <c:v>398</c:v>
                </c:pt>
                <c:pt idx="796">
                  <c:v>398.5</c:v>
                </c:pt>
                <c:pt idx="797">
                  <c:v>399</c:v>
                </c:pt>
                <c:pt idx="798">
                  <c:v>399.5</c:v>
                </c:pt>
                <c:pt idx="799">
                  <c:v>400</c:v>
                </c:pt>
                <c:pt idx="800">
                  <c:v>400.5</c:v>
                </c:pt>
                <c:pt idx="801">
                  <c:v>401</c:v>
                </c:pt>
                <c:pt idx="802">
                  <c:v>401.5</c:v>
                </c:pt>
                <c:pt idx="803">
                  <c:v>402</c:v>
                </c:pt>
                <c:pt idx="804">
                  <c:v>402.5</c:v>
                </c:pt>
                <c:pt idx="805">
                  <c:v>403</c:v>
                </c:pt>
                <c:pt idx="806">
                  <c:v>403.5</c:v>
                </c:pt>
                <c:pt idx="807">
                  <c:v>404</c:v>
                </c:pt>
                <c:pt idx="808">
                  <c:v>404.5</c:v>
                </c:pt>
                <c:pt idx="809">
                  <c:v>405</c:v>
                </c:pt>
                <c:pt idx="810">
                  <c:v>405.5</c:v>
                </c:pt>
                <c:pt idx="811">
                  <c:v>406</c:v>
                </c:pt>
                <c:pt idx="812">
                  <c:v>406.5</c:v>
                </c:pt>
                <c:pt idx="813">
                  <c:v>407</c:v>
                </c:pt>
                <c:pt idx="814">
                  <c:v>407.5</c:v>
                </c:pt>
                <c:pt idx="815">
                  <c:v>408</c:v>
                </c:pt>
                <c:pt idx="816">
                  <c:v>408.5</c:v>
                </c:pt>
                <c:pt idx="817">
                  <c:v>409</c:v>
                </c:pt>
                <c:pt idx="818">
                  <c:v>409.5</c:v>
                </c:pt>
                <c:pt idx="819">
                  <c:v>410</c:v>
                </c:pt>
                <c:pt idx="820">
                  <c:v>410.5</c:v>
                </c:pt>
                <c:pt idx="821">
                  <c:v>411</c:v>
                </c:pt>
                <c:pt idx="822">
                  <c:v>411.5</c:v>
                </c:pt>
                <c:pt idx="823">
                  <c:v>412</c:v>
                </c:pt>
                <c:pt idx="824">
                  <c:v>412.5</c:v>
                </c:pt>
                <c:pt idx="825">
                  <c:v>413</c:v>
                </c:pt>
                <c:pt idx="826">
                  <c:v>413.5</c:v>
                </c:pt>
                <c:pt idx="827">
                  <c:v>414</c:v>
                </c:pt>
                <c:pt idx="828">
                  <c:v>414.5</c:v>
                </c:pt>
                <c:pt idx="829">
                  <c:v>415</c:v>
                </c:pt>
                <c:pt idx="830">
                  <c:v>415.5</c:v>
                </c:pt>
                <c:pt idx="831">
                  <c:v>416</c:v>
                </c:pt>
                <c:pt idx="832">
                  <c:v>416.5</c:v>
                </c:pt>
                <c:pt idx="833">
                  <c:v>417</c:v>
                </c:pt>
                <c:pt idx="834">
                  <c:v>417.5</c:v>
                </c:pt>
                <c:pt idx="835">
                  <c:v>418</c:v>
                </c:pt>
                <c:pt idx="836">
                  <c:v>418.5</c:v>
                </c:pt>
                <c:pt idx="837">
                  <c:v>419</c:v>
                </c:pt>
                <c:pt idx="838">
                  <c:v>419.5</c:v>
                </c:pt>
                <c:pt idx="839">
                  <c:v>420</c:v>
                </c:pt>
                <c:pt idx="840">
                  <c:v>420.5</c:v>
                </c:pt>
                <c:pt idx="841">
                  <c:v>421</c:v>
                </c:pt>
                <c:pt idx="842">
                  <c:v>421.5</c:v>
                </c:pt>
                <c:pt idx="843">
                  <c:v>422</c:v>
                </c:pt>
                <c:pt idx="844">
                  <c:v>422.5</c:v>
                </c:pt>
                <c:pt idx="845">
                  <c:v>423</c:v>
                </c:pt>
                <c:pt idx="846">
                  <c:v>423.5</c:v>
                </c:pt>
                <c:pt idx="847">
                  <c:v>424</c:v>
                </c:pt>
                <c:pt idx="848">
                  <c:v>424.5</c:v>
                </c:pt>
                <c:pt idx="849">
                  <c:v>425</c:v>
                </c:pt>
                <c:pt idx="850">
                  <c:v>425.5</c:v>
                </c:pt>
                <c:pt idx="851">
                  <c:v>426</c:v>
                </c:pt>
                <c:pt idx="852">
                  <c:v>426.5</c:v>
                </c:pt>
                <c:pt idx="853">
                  <c:v>427</c:v>
                </c:pt>
                <c:pt idx="854">
                  <c:v>427.5</c:v>
                </c:pt>
                <c:pt idx="855">
                  <c:v>428</c:v>
                </c:pt>
                <c:pt idx="856">
                  <c:v>428.5</c:v>
                </c:pt>
                <c:pt idx="857">
                  <c:v>429</c:v>
                </c:pt>
                <c:pt idx="858">
                  <c:v>429.5</c:v>
                </c:pt>
                <c:pt idx="859">
                  <c:v>430</c:v>
                </c:pt>
                <c:pt idx="860">
                  <c:v>430.5</c:v>
                </c:pt>
                <c:pt idx="861">
                  <c:v>431</c:v>
                </c:pt>
                <c:pt idx="862">
                  <c:v>431.5</c:v>
                </c:pt>
                <c:pt idx="863">
                  <c:v>432</c:v>
                </c:pt>
                <c:pt idx="864">
                  <c:v>432.5</c:v>
                </c:pt>
                <c:pt idx="865">
                  <c:v>433</c:v>
                </c:pt>
                <c:pt idx="866">
                  <c:v>433.5</c:v>
                </c:pt>
                <c:pt idx="867">
                  <c:v>434</c:v>
                </c:pt>
                <c:pt idx="868">
                  <c:v>434.5</c:v>
                </c:pt>
                <c:pt idx="869">
                  <c:v>435</c:v>
                </c:pt>
                <c:pt idx="870">
                  <c:v>435.5</c:v>
                </c:pt>
                <c:pt idx="871">
                  <c:v>436</c:v>
                </c:pt>
                <c:pt idx="872">
                  <c:v>436.5</c:v>
                </c:pt>
                <c:pt idx="873">
                  <c:v>437</c:v>
                </c:pt>
                <c:pt idx="874">
                  <c:v>437.5</c:v>
                </c:pt>
                <c:pt idx="875">
                  <c:v>438</c:v>
                </c:pt>
                <c:pt idx="876">
                  <c:v>438.5</c:v>
                </c:pt>
                <c:pt idx="877">
                  <c:v>439</c:v>
                </c:pt>
                <c:pt idx="878">
                  <c:v>439.5</c:v>
                </c:pt>
                <c:pt idx="879">
                  <c:v>440</c:v>
                </c:pt>
                <c:pt idx="880">
                  <c:v>440.5</c:v>
                </c:pt>
                <c:pt idx="881">
                  <c:v>441</c:v>
                </c:pt>
                <c:pt idx="882">
                  <c:v>441.5</c:v>
                </c:pt>
                <c:pt idx="883">
                  <c:v>442</c:v>
                </c:pt>
                <c:pt idx="884">
                  <c:v>442.5</c:v>
                </c:pt>
                <c:pt idx="885">
                  <c:v>443</c:v>
                </c:pt>
                <c:pt idx="886">
                  <c:v>443.5</c:v>
                </c:pt>
                <c:pt idx="887">
                  <c:v>444</c:v>
                </c:pt>
                <c:pt idx="888">
                  <c:v>444.5</c:v>
                </c:pt>
                <c:pt idx="889">
                  <c:v>445</c:v>
                </c:pt>
                <c:pt idx="890">
                  <c:v>445.5</c:v>
                </c:pt>
                <c:pt idx="891">
                  <c:v>446</c:v>
                </c:pt>
                <c:pt idx="892">
                  <c:v>446.5</c:v>
                </c:pt>
                <c:pt idx="893">
                  <c:v>447</c:v>
                </c:pt>
                <c:pt idx="894">
                  <c:v>447.5</c:v>
                </c:pt>
                <c:pt idx="895">
                  <c:v>448</c:v>
                </c:pt>
                <c:pt idx="896">
                  <c:v>448.5</c:v>
                </c:pt>
                <c:pt idx="897">
                  <c:v>449</c:v>
                </c:pt>
                <c:pt idx="898">
                  <c:v>449.5</c:v>
                </c:pt>
                <c:pt idx="899">
                  <c:v>450</c:v>
                </c:pt>
                <c:pt idx="900">
                  <c:v>450.5</c:v>
                </c:pt>
                <c:pt idx="901">
                  <c:v>451</c:v>
                </c:pt>
                <c:pt idx="902">
                  <c:v>451.5</c:v>
                </c:pt>
                <c:pt idx="903">
                  <c:v>452</c:v>
                </c:pt>
                <c:pt idx="904">
                  <c:v>452.5</c:v>
                </c:pt>
                <c:pt idx="905">
                  <c:v>453</c:v>
                </c:pt>
                <c:pt idx="906">
                  <c:v>453.5</c:v>
                </c:pt>
                <c:pt idx="907">
                  <c:v>454</c:v>
                </c:pt>
                <c:pt idx="908">
                  <c:v>454.5</c:v>
                </c:pt>
                <c:pt idx="909">
                  <c:v>455</c:v>
                </c:pt>
                <c:pt idx="910">
                  <c:v>455.5</c:v>
                </c:pt>
                <c:pt idx="911">
                  <c:v>456</c:v>
                </c:pt>
                <c:pt idx="912">
                  <c:v>456.5</c:v>
                </c:pt>
                <c:pt idx="913">
                  <c:v>457</c:v>
                </c:pt>
                <c:pt idx="914">
                  <c:v>457.5</c:v>
                </c:pt>
                <c:pt idx="915">
                  <c:v>458</c:v>
                </c:pt>
                <c:pt idx="916">
                  <c:v>458.5</c:v>
                </c:pt>
                <c:pt idx="917">
                  <c:v>459</c:v>
                </c:pt>
                <c:pt idx="918">
                  <c:v>459.5</c:v>
                </c:pt>
                <c:pt idx="919">
                  <c:v>460</c:v>
                </c:pt>
                <c:pt idx="920">
                  <c:v>460.5</c:v>
                </c:pt>
                <c:pt idx="921">
                  <c:v>461</c:v>
                </c:pt>
                <c:pt idx="922">
                  <c:v>461.5</c:v>
                </c:pt>
                <c:pt idx="923">
                  <c:v>462</c:v>
                </c:pt>
                <c:pt idx="924">
                  <c:v>462.5</c:v>
                </c:pt>
                <c:pt idx="925">
                  <c:v>463</c:v>
                </c:pt>
                <c:pt idx="926">
                  <c:v>463.5</c:v>
                </c:pt>
                <c:pt idx="927">
                  <c:v>464</c:v>
                </c:pt>
                <c:pt idx="928">
                  <c:v>464.5</c:v>
                </c:pt>
                <c:pt idx="929">
                  <c:v>465</c:v>
                </c:pt>
                <c:pt idx="930">
                  <c:v>465.5</c:v>
                </c:pt>
                <c:pt idx="931">
                  <c:v>466</c:v>
                </c:pt>
                <c:pt idx="932">
                  <c:v>466.5</c:v>
                </c:pt>
                <c:pt idx="933">
                  <c:v>467</c:v>
                </c:pt>
                <c:pt idx="934">
                  <c:v>467.5</c:v>
                </c:pt>
                <c:pt idx="935">
                  <c:v>468</c:v>
                </c:pt>
                <c:pt idx="936">
                  <c:v>468.5</c:v>
                </c:pt>
                <c:pt idx="937">
                  <c:v>469</c:v>
                </c:pt>
                <c:pt idx="938">
                  <c:v>469.5</c:v>
                </c:pt>
                <c:pt idx="939">
                  <c:v>470</c:v>
                </c:pt>
                <c:pt idx="940">
                  <c:v>470.5</c:v>
                </c:pt>
                <c:pt idx="941">
                  <c:v>471</c:v>
                </c:pt>
                <c:pt idx="942">
                  <c:v>471.5</c:v>
                </c:pt>
                <c:pt idx="943">
                  <c:v>472</c:v>
                </c:pt>
                <c:pt idx="944">
                  <c:v>472.5</c:v>
                </c:pt>
                <c:pt idx="945">
                  <c:v>473</c:v>
                </c:pt>
                <c:pt idx="946">
                  <c:v>473.5</c:v>
                </c:pt>
                <c:pt idx="947">
                  <c:v>474</c:v>
                </c:pt>
                <c:pt idx="948">
                  <c:v>474.5</c:v>
                </c:pt>
                <c:pt idx="949">
                  <c:v>475</c:v>
                </c:pt>
                <c:pt idx="950">
                  <c:v>475.5</c:v>
                </c:pt>
                <c:pt idx="951">
                  <c:v>476</c:v>
                </c:pt>
                <c:pt idx="952">
                  <c:v>476.5</c:v>
                </c:pt>
                <c:pt idx="953">
                  <c:v>477</c:v>
                </c:pt>
                <c:pt idx="954">
                  <c:v>477.5</c:v>
                </c:pt>
                <c:pt idx="955">
                  <c:v>478</c:v>
                </c:pt>
                <c:pt idx="956">
                  <c:v>478.5</c:v>
                </c:pt>
                <c:pt idx="957">
                  <c:v>479</c:v>
                </c:pt>
                <c:pt idx="958">
                  <c:v>479.5</c:v>
                </c:pt>
                <c:pt idx="959">
                  <c:v>480</c:v>
                </c:pt>
                <c:pt idx="960">
                  <c:v>480.5</c:v>
                </c:pt>
                <c:pt idx="961">
                  <c:v>481</c:v>
                </c:pt>
                <c:pt idx="962">
                  <c:v>481.5</c:v>
                </c:pt>
                <c:pt idx="963">
                  <c:v>482</c:v>
                </c:pt>
                <c:pt idx="964">
                  <c:v>482.5</c:v>
                </c:pt>
                <c:pt idx="965">
                  <c:v>483</c:v>
                </c:pt>
                <c:pt idx="966">
                  <c:v>483.5</c:v>
                </c:pt>
                <c:pt idx="967">
                  <c:v>484</c:v>
                </c:pt>
                <c:pt idx="968">
                  <c:v>484.5</c:v>
                </c:pt>
                <c:pt idx="969">
                  <c:v>485</c:v>
                </c:pt>
                <c:pt idx="970">
                  <c:v>485.5</c:v>
                </c:pt>
                <c:pt idx="971">
                  <c:v>486</c:v>
                </c:pt>
                <c:pt idx="972">
                  <c:v>486.5</c:v>
                </c:pt>
                <c:pt idx="973">
                  <c:v>487</c:v>
                </c:pt>
                <c:pt idx="974">
                  <c:v>487.5</c:v>
                </c:pt>
                <c:pt idx="975">
                  <c:v>488</c:v>
                </c:pt>
                <c:pt idx="976">
                  <c:v>488.5</c:v>
                </c:pt>
                <c:pt idx="977">
                  <c:v>489</c:v>
                </c:pt>
                <c:pt idx="978">
                  <c:v>489.5</c:v>
                </c:pt>
                <c:pt idx="979">
                  <c:v>490</c:v>
                </c:pt>
                <c:pt idx="980">
                  <c:v>490.5</c:v>
                </c:pt>
                <c:pt idx="981">
                  <c:v>491</c:v>
                </c:pt>
                <c:pt idx="982">
                  <c:v>491.5</c:v>
                </c:pt>
                <c:pt idx="983">
                  <c:v>492</c:v>
                </c:pt>
                <c:pt idx="984">
                  <c:v>492.5</c:v>
                </c:pt>
                <c:pt idx="985">
                  <c:v>493</c:v>
                </c:pt>
                <c:pt idx="986">
                  <c:v>493.5</c:v>
                </c:pt>
                <c:pt idx="987">
                  <c:v>494</c:v>
                </c:pt>
                <c:pt idx="988">
                  <c:v>494.5</c:v>
                </c:pt>
                <c:pt idx="989">
                  <c:v>495</c:v>
                </c:pt>
                <c:pt idx="990">
                  <c:v>495.5</c:v>
                </c:pt>
                <c:pt idx="991">
                  <c:v>496</c:v>
                </c:pt>
                <c:pt idx="992">
                  <c:v>496.5</c:v>
                </c:pt>
                <c:pt idx="993">
                  <c:v>497</c:v>
                </c:pt>
                <c:pt idx="994">
                  <c:v>497.5</c:v>
                </c:pt>
                <c:pt idx="995">
                  <c:v>498</c:v>
                </c:pt>
                <c:pt idx="996">
                  <c:v>498.5</c:v>
                </c:pt>
                <c:pt idx="997">
                  <c:v>499</c:v>
                </c:pt>
                <c:pt idx="998">
                  <c:v>499.5</c:v>
                </c:pt>
                <c:pt idx="999">
                  <c:v>500</c:v>
                </c:pt>
                <c:pt idx="1000">
                  <c:v>500.5</c:v>
                </c:pt>
                <c:pt idx="1001">
                  <c:v>501</c:v>
                </c:pt>
                <c:pt idx="1002">
                  <c:v>501.5</c:v>
                </c:pt>
                <c:pt idx="1003">
                  <c:v>502</c:v>
                </c:pt>
                <c:pt idx="1004">
                  <c:v>502.5</c:v>
                </c:pt>
                <c:pt idx="1005">
                  <c:v>503</c:v>
                </c:pt>
                <c:pt idx="1006">
                  <c:v>503.5</c:v>
                </c:pt>
                <c:pt idx="1007">
                  <c:v>504</c:v>
                </c:pt>
                <c:pt idx="1008">
                  <c:v>504.5</c:v>
                </c:pt>
                <c:pt idx="1009">
                  <c:v>505</c:v>
                </c:pt>
                <c:pt idx="1010">
                  <c:v>505.5</c:v>
                </c:pt>
                <c:pt idx="1011">
                  <c:v>506</c:v>
                </c:pt>
                <c:pt idx="1012">
                  <c:v>506.5</c:v>
                </c:pt>
                <c:pt idx="1013">
                  <c:v>507</c:v>
                </c:pt>
                <c:pt idx="1014">
                  <c:v>507.5</c:v>
                </c:pt>
                <c:pt idx="1015">
                  <c:v>508</c:v>
                </c:pt>
                <c:pt idx="1016">
                  <c:v>508.5</c:v>
                </c:pt>
                <c:pt idx="1017">
                  <c:v>509</c:v>
                </c:pt>
                <c:pt idx="1018">
                  <c:v>509.5</c:v>
                </c:pt>
                <c:pt idx="1019">
                  <c:v>510</c:v>
                </c:pt>
                <c:pt idx="1020">
                  <c:v>510.5</c:v>
                </c:pt>
                <c:pt idx="1021">
                  <c:v>511</c:v>
                </c:pt>
                <c:pt idx="1022">
                  <c:v>511.5</c:v>
                </c:pt>
                <c:pt idx="1023">
                  <c:v>512</c:v>
                </c:pt>
                <c:pt idx="1024">
                  <c:v>512.5</c:v>
                </c:pt>
                <c:pt idx="1025">
                  <c:v>513</c:v>
                </c:pt>
                <c:pt idx="1026">
                  <c:v>513.5</c:v>
                </c:pt>
                <c:pt idx="1027">
                  <c:v>514</c:v>
                </c:pt>
                <c:pt idx="1028">
                  <c:v>514.5</c:v>
                </c:pt>
                <c:pt idx="1029">
                  <c:v>515</c:v>
                </c:pt>
                <c:pt idx="1030">
                  <c:v>515.5</c:v>
                </c:pt>
                <c:pt idx="1031">
                  <c:v>516</c:v>
                </c:pt>
                <c:pt idx="1032">
                  <c:v>516.5</c:v>
                </c:pt>
                <c:pt idx="1033">
                  <c:v>517</c:v>
                </c:pt>
                <c:pt idx="1034">
                  <c:v>517.5</c:v>
                </c:pt>
                <c:pt idx="1035">
                  <c:v>518</c:v>
                </c:pt>
                <c:pt idx="1036">
                  <c:v>518.5</c:v>
                </c:pt>
                <c:pt idx="1037">
                  <c:v>519</c:v>
                </c:pt>
                <c:pt idx="1038">
                  <c:v>519.5</c:v>
                </c:pt>
                <c:pt idx="1039">
                  <c:v>520</c:v>
                </c:pt>
                <c:pt idx="1040">
                  <c:v>520.5</c:v>
                </c:pt>
                <c:pt idx="1041">
                  <c:v>521</c:v>
                </c:pt>
                <c:pt idx="1042">
                  <c:v>521.5</c:v>
                </c:pt>
                <c:pt idx="1043">
                  <c:v>522</c:v>
                </c:pt>
                <c:pt idx="1044">
                  <c:v>522.5</c:v>
                </c:pt>
                <c:pt idx="1045">
                  <c:v>523</c:v>
                </c:pt>
                <c:pt idx="1046">
                  <c:v>523.5</c:v>
                </c:pt>
                <c:pt idx="1047">
                  <c:v>524</c:v>
                </c:pt>
                <c:pt idx="1048">
                  <c:v>524.5</c:v>
                </c:pt>
                <c:pt idx="1049">
                  <c:v>525</c:v>
                </c:pt>
                <c:pt idx="1050">
                  <c:v>525.5</c:v>
                </c:pt>
                <c:pt idx="1051">
                  <c:v>526</c:v>
                </c:pt>
                <c:pt idx="1052">
                  <c:v>526.5</c:v>
                </c:pt>
                <c:pt idx="1053">
                  <c:v>527</c:v>
                </c:pt>
                <c:pt idx="1054">
                  <c:v>527.5</c:v>
                </c:pt>
                <c:pt idx="1055">
                  <c:v>528</c:v>
                </c:pt>
                <c:pt idx="1056">
                  <c:v>528.5</c:v>
                </c:pt>
                <c:pt idx="1057">
                  <c:v>529</c:v>
                </c:pt>
                <c:pt idx="1058">
                  <c:v>529.5</c:v>
                </c:pt>
                <c:pt idx="1059">
                  <c:v>530</c:v>
                </c:pt>
                <c:pt idx="1060">
                  <c:v>530.5</c:v>
                </c:pt>
                <c:pt idx="1061">
                  <c:v>531</c:v>
                </c:pt>
                <c:pt idx="1062">
                  <c:v>531.5</c:v>
                </c:pt>
                <c:pt idx="1063">
                  <c:v>532</c:v>
                </c:pt>
                <c:pt idx="1064">
                  <c:v>532.5</c:v>
                </c:pt>
                <c:pt idx="1065">
                  <c:v>533</c:v>
                </c:pt>
                <c:pt idx="1066">
                  <c:v>533.5</c:v>
                </c:pt>
                <c:pt idx="1067">
                  <c:v>534</c:v>
                </c:pt>
                <c:pt idx="1068">
                  <c:v>534.5</c:v>
                </c:pt>
                <c:pt idx="1069">
                  <c:v>535</c:v>
                </c:pt>
                <c:pt idx="1070">
                  <c:v>535.5</c:v>
                </c:pt>
                <c:pt idx="1071">
                  <c:v>536</c:v>
                </c:pt>
                <c:pt idx="1072">
                  <c:v>536.5</c:v>
                </c:pt>
                <c:pt idx="1073">
                  <c:v>537</c:v>
                </c:pt>
                <c:pt idx="1074">
                  <c:v>537.5</c:v>
                </c:pt>
                <c:pt idx="1075">
                  <c:v>538</c:v>
                </c:pt>
                <c:pt idx="1076">
                  <c:v>538.5</c:v>
                </c:pt>
                <c:pt idx="1077">
                  <c:v>539</c:v>
                </c:pt>
                <c:pt idx="1078">
                  <c:v>539.5</c:v>
                </c:pt>
                <c:pt idx="1079">
                  <c:v>540</c:v>
                </c:pt>
                <c:pt idx="1080">
                  <c:v>540.5</c:v>
                </c:pt>
                <c:pt idx="1081">
                  <c:v>541</c:v>
                </c:pt>
                <c:pt idx="1082">
                  <c:v>541.5</c:v>
                </c:pt>
                <c:pt idx="1083">
                  <c:v>542</c:v>
                </c:pt>
                <c:pt idx="1084">
                  <c:v>542.5</c:v>
                </c:pt>
                <c:pt idx="1085">
                  <c:v>543</c:v>
                </c:pt>
                <c:pt idx="1086">
                  <c:v>543.5</c:v>
                </c:pt>
                <c:pt idx="1087">
                  <c:v>544</c:v>
                </c:pt>
                <c:pt idx="1088">
                  <c:v>544.5</c:v>
                </c:pt>
                <c:pt idx="1089">
                  <c:v>545</c:v>
                </c:pt>
                <c:pt idx="1090">
                  <c:v>545.5</c:v>
                </c:pt>
                <c:pt idx="1091">
                  <c:v>546</c:v>
                </c:pt>
                <c:pt idx="1092">
                  <c:v>546.5</c:v>
                </c:pt>
                <c:pt idx="1093">
                  <c:v>547</c:v>
                </c:pt>
                <c:pt idx="1094">
                  <c:v>547.5</c:v>
                </c:pt>
                <c:pt idx="1095">
                  <c:v>548</c:v>
                </c:pt>
                <c:pt idx="1096">
                  <c:v>548.5</c:v>
                </c:pt>
                <c:pt idx="1097">
                  <c:v>549</c:v>
                </c:pt>
                <c:pt idx="1098">
                  <c:v>549.5</c:v>
                </c:pt>
                <c:pt idx="1099">
                  <c:v>550</c:v>
                </c:pt>
                <c:pt idx="1100">
                  <c:v>550.5</c:v>
                </c:pt>
                <c:pt idx="1101">
                  <c:v>551</c:v>
                </c:pt>
                <c:pt idx="1102">
                  <c:v>551.5</c:v>
                </c:pt>
                <c:pt idx="1103">
                  <c:v>552</c:v>
                </c:pt>
                <c:pt idx="1104">
                  <c:v>552.5</c:v>
                </c:pt>
                <c:pt idx="1105">
                  <c:v>553</c:v>
                </c:pt>
                <c:pt idx="1106">
                  <c:v>553.5</c:v>
                </c:pt>
                <c:pt idx="1107">
                  <c:v>554</c:v>
                </c:pt>
                <c:pt idx="1108">
                  <c:v>554.5</c:v>
                </c:pt>
                <c:pt idx="1109">
                  <c:v>555</c:v>
                </c:pt>
                <c:pt idx="1110">
                  <c:v>555.5</c:v>
                </c:pt>
                <c:pt idx="1111">
                  <c:v>556</c:v>
                </c:pt>
                <c:pt idx="1112">
                  <c:v>556.5</c:v>
                </c:pt>
                <c:pt idx="1113">
                  <c:v>557</c:v>
                </c:pt>
                <c:pt idx="1114">
                  <c:v>557.5</c:v>
                </c:pt>
                <c:pt idx="1115">
                  <c:v>558</c:v>
                </c:pt>
                <c:pt idx="1116">
                  <c:v>558.5</c:v>
                </c:pt>
                <c:pt idx="1117">
                  <c:v>559</c:v>
                </c:pt>
                <c:pt idx="1118">
                  <c:v>559.5</c:v>
                </c:pt>
                <c:pt idx="1119">
                  <c:v>560</c:v>
                </c:pt>
                <c:pt idx="1120">
                  <c:v>560.5</c:v>
                </c:pt>
                <c:pt idx="1121">
                  <c:v>561</c:v>
                </c:pt>
                <c:pt idx="1122">
                  <c:v>561.5</c:v>
                </c:pt>
                <c:pt idx="1123">
                  <c:v>562</c:v>
                </c:pt>
                <c:pt idx="1124">
                  <c:v>562.5</c:v>
                </c:pt>
                <c:pt idx="1125">
                  <c:v>563</c:v>
                </c:pt>
                <c:pt idx="1126">
                  <c:v>563.5</c:v>
                </c:pt>
                <c:pt idx="1127">
                  <c:v>564</c:v>
                </c:pt>
                <c:pt idx="1128">
                  <c:v>564.5</c:v>
                </c:pt>
                <c:pt idx="1129">
                  <c:v>565</c:v>
                </c:pt>
                <c:pt idx="1130">
                  <c:v>565.5</c:v>
                </c:pt>
                <c:pt idx="1131">
                  <c:v>566</c:v>
                </c:pt>
                <c:pt idx="1132">
                  <c:v>566.5</c:v>
                </c:pt>
                <c:pt idx="1133">
                  <c:v>567</c:v>
                </c:pt>
                <c:pt idx="1134">
                  <c:v>567.5</c:v>
                </c:pt>
                <c:pt idx="1135">
                  <c:v>568</c:v>
                </c:pt>
                <c:pt idx="1136">
                  <c:v>568.5</c:v>
                </c:pt>
                <c:pt idx="1137">
                  <c:v>569</c:v>
                </c:pt>
                <c:pt idx="1138">
                  <c:v>569.5</c:v>
                </c:pt>
                <c:pt idx="1139">
                  <c:v>570</c:v>
                </c:pt>
                <c:pt idx="1140">
                  <c:v>570.5</c:v>
                </c:pt>
                <c:pt idx="1141">
                  <c:v>571</c:v>
                </c:pt>
                <c:pt idx="1142">
                  <c:v>571.5</c:v>
                </c:pt>
                <c:pt idx="1143">
                  <c:v>572</c:v>
                </c:pt>
                <c:pt idx="1144">
                  <c:v>572.5</c:v>
                </c:pt>
                <c:pt idx="1145">
                  <c:v>573</c:v>
                </c:pt>
                <c:pt idx="1146">
                  <c:v>573.5</c:v>
                </c:pt>
                <c:pt idx="1147">
                  <c:v>574</c:v>
                </c:pt>
                <c:pt idx="1148">
                  <c:v>574.5</c:v>
                </c:pt>
                <c:pt idx="1149">
                  <c:v>575</c:v>
                </c:pt>
                <c:pt idx="1150">
                  <c:v>575.5</c:v>
                </c:pt>
                <c:pt idx="1151">
                  <c:v>576</c:v>
                </c:pt>
                <c:pt idx="1152">
                  <c:v>576.5</c:v>
                </c:pt>
                <c:pt idx="1153">
                  <c:v>577</c:v>
                </c:pt>
                <c:pt idx="1154">
                  <c:v>577.5</c:v>
                </c:pt>
                <c:pt idx="1155">
                  <c:v>578</c:v>
                </c:pt>
                <c:pt idx="1156">
                  <c:v>578.5</c:v>
                </c:pt>
                <c:pt idx="1157">
                  <c:v>579</c:v>
                </c:pt>
                <c:pt idx="1158">
                  <c:v>579.5</c:v>
                </c:pt>
                <c:pt idx="1159">
                  <c:v>580</c:v>
                </c:pt>
                <c:pt idx="1160">
                  <c:v>580.5</c:v>
                </c:pt>
                <c:pt idx="1161">
                  <c:v>581</c:v>
                </c:pt>
                <c:pt idx="1162">
                  <c:v>581.5</c:v>
                </c:pt>
                <c:pt idx="1163">
                  <c:v>582</c:v>
                </c:pt>
                <c:pt idx="1164">
                  <c:v>582.5</c:v>
                </c:pt>
                <c:pt idx="1165">
                  <c:v>583</c:v>
                </c:pt>
                <c:pt idx="1166">
                  <c:v>583.5</c:v>
                </c:pt>
                <c:pt idx="1167">
                  <c:v>584</c:v>
                </c:pt>
                <c:pt idx="1168">
                  <c:v>584.5</c:v>
                </c:pt>
                <c:pt idx="1169">
                  <c:v>585</c:v>
                </c:pt>
                <c:pt idx="1170">
                  <c:v>585.5</c:v>
                </c:pt>
                <c:pt idx="1171">
                  <c:v>586</c:v>
                </c:pt>
                <c:pt idx="1172">
                  <c:v>586.5</c:v>
                </c:pt>
                <c:pt idx="1173">
                  <c:v>587</c:v>
                </c:pt>
                <c:pt idx="1174">
                  <c:v>587.5</c:v>
                </c:pt>
                <c:pt idx="1175">
                  <c:v>588</c:v>
                </c:pt>
                <c:pt idx="1176">
                  <c:v>588.5</c:v>
                </c:pt>
                <c:pt idx="1177">
                  <c:v>589</c:v>
                </c:pt>
                <c:pt idx="1178">
                  <c:v>589.5</c:v>
                </c:pt>
                <c:pt idx="1179">
                  <c:v>590</c:v>
                </c:pt>
                <c:pt idx="1180">
                  <c:v>590.5</c:v>
                </c:pt>
                <c:pt idx="1181">
                  <c:v>591</c:v>
                </c:pt>
                <c:pt idx="1182">
                  <c:v>591.5</c:v>
                </c:pt>
                <c:pt idx="1183">
                  <c:v>592</c:v>
                </c:pt>
                <c:pt idx="1184">
                  <c:v>592.5</c:v>
                </c:pt>
                <c:pt idx="1185">
                  <c:v>593</c:v>
                </c:pt>
                <c:pt idx="1186">
                  <c:v>593.5</c:v>
                </c:pt>
                <c:pt idx="1187">
                  <c:v>594</c:v>
                </c:pt>
                <c:pt idx="1188">
                  <c:v>594.5</c:v>
                </c:pt>
                <c:pt idx="1189">
                  <c:v>595</c:v>
                </c:pt>
                <c:pt idx="1190">
                  <c:v>595.5</c:v>
                </c:pt>
                <c:pt idx="1191">
                  <c:v>596</c:v>
                </c:pt>
                <c:pt idx="1192">
                  <c:v>596.5</c:v>
                </c:pt>
                <c:pt idx="1193">
                  <c:v>597</c:v>
                </c:pt>
                <c:pt idx="1194">
                  <c:v>597.5</c:v>
                </c:pt>
                <c:pt idx="1195">
                  <c:v>598</c:v>
                </c:pt>
                <c:pt idx="1196">
                  <c:v>598.5</c:v>
                </c:pt>
                <c:pt idx="1197">
                  <c:v>599</c:v>
                </c:pt>
                <c:pt idx="1198">
                  <c:v>599.5</c:v>
                </c:pt>
                <c:pt idx="1199">
                  <c:v>600</c:v>
                </c:pt>
              </c:numCache>
            </c:numRef>
          </c:xVal>
          <c:yVal>
            <c:numRef>
              <c:f>Sheet1!$L$2:$L$1201</c:f>
              <c:numCache>
                <c:formatCode>General</c:formatCode>
                <c:ptCount val="1200"/>
                <c:pt idx="0">
                  <c:v>2.4000333331018537</c:v>
                </c:pt>
                <c:pt idx="1">
                  <c:v>2.4000666657407663</c:v>
                </c:pt>
                <c:pt idx="2">
                  <c:v>2.4000999979167532</c:v>
                </c:pt>
                <c:pt idx="3">
                  <c:v>2.4001333296298353</c:v>
                </c:pt>
                <c:pt idx="4">
                  <c:v>2.4001666608800316</c:v>
                </c:pt>
                <c:pt idx="5">
                  <c:v>2.4001999916673644</c:v>
                </c:pt>
                <c:pt idx="6">
                  <c:v>2.4002333219918435</c:v>
                </c:pt>
                <c:pt idx="7">
                  <c:v>2.4002666518534976</c:v>
                </c:pt>
                <c:pt idx="8">
                  <c:v>2.4002999812523442</c:v>
                </c:pt>
                <c:pt idx="9">
                  <c:v>2.4003333101884001</c:v>
                </c:pt>
                <c:pt idx="10">
                  <c:v>2.4003666386616858</c:v>
                </c:pt>
                <c:pt idx="11">
                  <c:v>2.4003999666722211</c:v>
                </c:pt>
                <c:pt idx="12">
                  <c:v>2.4004332942200248</c:v>
                </c:pt>
                <c:pt idx="13">
                  <c:v>2.400466621305116</c:v>
                </c:pt>
                <c:pt idx="14">
                  <c:v>2.4004999479275195</c:v>
                </c:pt>
                <c:pt idx="15">
                  <c:v>2.4005332740872412</c:v>
                </c:pt>
                <c:pt idx="16">
                  <c:v>2.4005665997843093</c:v>
                </c:pt>
                <c:pt idx="17">
                  <c:v>2.4005999250187404</c:v>
                </c:pt>
                <c:pt idx="18">
                  <c:v>2.4006332497905642</c:v>
                </c:pt>
                <c:pt idx="19">
                  <c:v>2.4006665740997812</c:v>
                </c:pt>
                <c:pt idx="20">
                  <c:v>2.400699897946434</c:v>
                </c:pt>
                <c:pt idx="21">
                  <c:v>2.4007332213305212</c:v>
                </c:pt>
                <c:pt idx="22">
                  <c:v>2.4007665442520651</c:v>
                </c:pt>
                <c:pt idx="23">
                  <c:v>2.4007998667110977</c:v>
                </c:pt>
                <c:pt idx="24">
                  <c:v>2.4008331887076202</c:v>
                </c:pt>
                <c:pt idx="25">
                  <c:v>2.4008665102416669</c:v>
                </c:pt>
                <c:pt idx="26">
                  <c:v>2.4008998313132475</c:v>
                </c:pt>
                <c:pt idx="27">
                  <c:v>2.4009331519224006</c:v>
                </c:pt>
                <c:pt idx="28">
                  <c:v>2.4009664720691126</c:v>
                </c:pt>
                <c:pt idx="29">
                  <c:v>2.4009997917534291</c:v>
                </c:pt>
                <c:pt idx="30">
                  <c:v>2.4010331109753582</c:v>
                </c:pt>
                <c:pt idx="31">
                  <c:v>2.4010664297349167</c:v>
                </c:pt>
                <c:pt idx="32">
                  <c:v>2.4010997480321437</c:v>
                </c:pt>
                <c:pt idx="33">
                  <c:v>2.4011330658670347</c:v>
                </c:pt>
                <c:pt idx="34">
                  <c:v>2.401166383239612</c:v>
                </c:pt>
                <c:pt idx="35">
                  <c:v>2.4011997001499092</c:v>
                </c:pt>
                <c:pt idx="36">
                  <c:v>2.401233016597935</c:v>
                </c:pt>
                <c:pt idx="37">
                  <c:v>2.4012663325837016</c:v>
                </c:pt>
                <c:pt idx="38">
                  <c:v>2.4012996481072495</c:v>
                </c:pt>
                <c:pt idx="39">
                  <c:v>2.4013329631685787</c:v>
                </c:pt>
                <c:pt idx="40">
                  <c:v>2.4013662777677212</c:v>
                </c:pt>
                <c:pt idx="41">
                  <c:v>2.4013995919046875</c:v>
                </c:pt>
                <c:pt idx="42">
                  <c:v>2.4014329055794987</c:v>
                </c:pt>
                <c:pt idx="43">
                  <c:v>2.4014662187921791</c:v>
                </c:pt>
                <c:pt idx="44">
                  <c:v>2.4014995315427399</c:v>
                </c:pt>
                <c:pt idx="45">
                  <c:v>2.4015328438312062</c:v>
                </c:pt>
                <c:pt idx="46">
                  <c:v>2.4015661556575951</c:v>
                </c:pt>
                <c:pt idx="47">
                  <c:v>2.4015994670219292</c:v>
                </c:pt>
                <c:pt idx="48">
                  <c:v>2.4016327779242186</c:v>
                </c:pt>
                <c:pt idx="49">
                  <c:v>2.4016660883644918</c:v>
                </c:pt>
                <c:pt idx="50">
                  <c:v>2.4016993983427648</c:v>
                </c:pt>
                <c:pt idx="51">
                  <c:v>2.4017327078590602</c:v>
                </c:pt>
                <c:pt idx="52">
                  <c:v>2.4017660169133879</c:v>
                </c:pt>
                <c:pt idx="53">
                  <c:v>2.4017993255057757</c:v>
                </c:pt>
                <c:pt idx="54">
                  <c:v>2.4018326336362361</c:v>
                </c:pt>
                <c:pt idx="55">
                  <c:v>2.4018659413047971</c:v>
                </c:pt>
                <c:pt idx="56">
                  <c:v>2.4018992485114818</c:v>
                </c:pt>
                <c:pt idx="57">
                  <c:v>2.401932555256288</c:v>
                </c:pt>
                <c:pt idx="58">
                  <c:v>2.4019658615392507</c:v>
                </c:pt>
                <c:pt idx="59">
                  <c:v>2.4019991673603891</c:v>
                </c:pt>
                <c:pt idx="60">
                  <c:v>2.4020324727197173</c:v>
                </c:pt>
                <c:pt idx="61">
                  <c:v>2.4020657776172576</c:v>
                </c:pt>
                <c:pt idx="62">
                  <c:v>2.4020990820530277</c:v>
                </c:pt>
                <c:pt idx="63">
                  <c:v>2.402132386027048</c:v>
                </c:pt>
                <c:pt idx="64">
                  <c:v>2.4021656895393373</c:v>
                </c:pt>
                <c:pt idx="65">
                  <c:v>2.4021989925899145</c:v>
                </c:pt>
                <c:pt idx="66">
                  <c:v>2.4022322951787967</c:v>
                </c:pt>
                <c:pt idx="67">
                  <c:v>2.4022655973060068</c:v>
                </c:pt>
                <c:pt idx="68">
                  <c:v>2.4022988989715666</c:v>
                </c:pt>
                <c:pt idx="69">
                  <c:v>2.4023322001754881</c:v>
                </c:pt>
                <c:pt idx="70">
                  <c:v>2.4023655009177931</c:v>
                </c:pt>
                <c:pt idx="71">
                  <c:v>2.402398801198502</c:v>
                </c:pt>
                <c:pt idx="72">
                  <c:v>2.4024321010176335</c:v>
                </c:pt>
                <c:pt idx="73">
                  <c:v>2.4024654003751991</c:v>
                </c:pt>
                <c:pt idx="74">
                  <c:v>2.4024986992712356</c:v>
                </c:pt>
                <c:pt idx="75">
                  <c:v>2.4025319977057542</c:v>
                </c:pt>
                <c:pt idx="76">
                  <c:v>2.4025652956787624</c:v>
                </c:pt>
                <c:pt idx="77">
                  <c:v>2.4025985931902967</c:v>
                </c:pt>
                <c:pt idx="78">
                  <c:v>2.4026318902403672</c:v>
                </c:pt>
                <c:pt idx="79">
                  <c:v>2.4026651868289881</c:v>
                </c:pt>
                <c:pt idx="80">
                  <c:v>2.4026984829561937</c:v>
                </c:pt>
                <c:pt idx="81">
                  <c:v>2.4027317786219999</c:v>
                </c:pt>
                <c:pt idx="82">
                  <c:v>2.4027650738264028</c:v>
                </c:pt>
                <c:pt idx="83">
                  <c:v>2.4027983685694476</c:v>
                </c:pt>
                <c:pt idx="84">
                  <c:v>2.4028316628511455</c:v>
                </c:pt>
                <c:pt idx="85">
                  <c:v>2.4028649566715146</c:v>
                </c:pt>
                <c:pt idx="86">
                  <c:v>2.4028982500305749</c:v>
                </c:pt>
                <c:pt idx="87">
                  <c:v>2.4029315429283518</c:v>
                </c:pt>
                <c:pt idx="88">
                  <c:v>2.4029648353648416</c:v>
                </c:pt>
                <c:pt idx="89">
                  <c:v>2.4029981273400938</c:v>
                </c:pt>
                <c:pt idx="90">
                  <c:v>2.403031418854114</c:v>
                </c:pt>
                <c:pt idx="91">
                  <c:v>2.40306470990692</c:v>
                </c:pt>
                <c:pt idx="92">
                  <c:v>2.403098000498523</c:v>
                </c:pt>
                <c:pt idx="93">
                  <c:v>2.4031312906289624</c:v>
                </c:pt>
                <c:pt idx="94">
                  <c:v>2.4031645802982382</c:v>
                </c:pt>
                <c:pt idx="95">
                  <c:v>2.4031978695063856</c:v>
                </c:pt>
                <c:pt idx="96">
                  <c:v>2.4032311582534085</c:v>
                </c:pt>
                <c:pt idx="97">
                  <c:v>2.4032644465393354</c:v>
                </c:pt>
                <c:pt idx="98">
                  <c:v>2.4032977343641799</c:v>
                </c:pt>
                <c:pt idx="99">
                  <c:v>2.4033310217279764</c:v>
                </c:pt>
                <c:pt idx="100">
                  <c:v>2.4033643086307204</c:v>
                </c:pt>
                <c:pt idx="101">
                  <c:v>2.4033975950724487</c:v>
                </c:pt>
                <c:pt idx="102">
                  <c:v>2.4034308810531662</c:v>
                </c:pt>
                <c:pt idx="103">
                  <c:v>2.4034641665729106</c:v>
                </c:pt>
                <c:pt idx="104">
                  <c:v>2.4034974516316852</c:v>
                </c:pt>
                <c:pt idx="105">
                  <c:v>2.4035307362295208</c:v>
                </c:pt>
                <c:pt idx="106">
                  <c:v>2.4035640203664252</c:v>
                </c:pt>
                <c:pt idx="107">
                  <c:v>2.4035973040424272</c:v>
                </c:pt>
                <c:pt idx="108">
                  <c:v>2.4036305872575401</c:v>
                </c:pt>
                <c:pt idx="109">
                  <c:v>2.4036638700117785</c:v>
                </c:pt>
                <c:pt idx="110">
                  <c:v>2.4036971523051776</c:v>
                </c:pt>
                <c:pt idx="111">
                  <c:v>2.4037304341377381</c:v>
                </c:pt>
                <c:pt idx="112">
                  <c:v>2.4037637155094962</c:v>
                </c:pt>
                <c:pt idx="113">
                  <c:v>2.4037969964204584</c:v>
                </c:pt>
                <c:pt idx="114">
                  <c:v>2.4038302768706452</c:v>
                </c:pt>
                <c:pt idx="115">
                  <c:v>2.403863556860081</c:v>
                </c:pt>
                <c:pt idx="116">
                  <c:v>2.4038968363887827</c:v>
                </c:pt>
                <c:pt idx="117">
                  <c:v>2.4039301154567712</c:v>
                </c:pt>
                <c:pt idx="118">
                  <c:v>2.4039633940640597</c:v>
                </c:pt>
                <c:pt idx="119">
                  <c:v>2.4039966722106789</c:v>
                </c:pt>
                <c:pt idx="120">
                  <c:v>2.4040299498966311</c:v>
                </c:pt>
                <c:pt idx="121">
                  <c:v>2.4040632271219491</c:v>
                </c:pt>
                <c:pt idx="122">
                  <c:v>2.4040965038866471</c:v>
                </c:pt>
                <c:pt idx="123">
                  <c:v>2.4041297801907451</c:v>
                </c:pt>
                <c:pt idx="124">
                  <c:v>2.4041630560342613</c:v>
                </c:pt>
                <c:pt idx="125">
                  <c:v>2.4041963314172192</c:v>
                </c:pt>
                <c:pt idx="126">
                  <c:v>2.4042296063396273</c:v>
                </c:pt>
                <c:pt idx="127">
                  <c:v>2.404262880801515</c:v>
                </c:pt>
                <c:pt idx="128">
                  <c:v>2.4042961548028976</c:v>
                </c:pt>
                <c:pt idx="129">
                  <c:v>2.4043294283437948</c:v>
                </c:pt>
                <c:pt idx="130">
                  <c:v>2.4043627014242257</c:v>
                </c:pt>
                <c:pt idx="131">
                  <c:v>2.4043959740442067</c:v>
                </c:pt>
                <c:pt idx="132">
                  <c:v>2.404429246203764</c:v>
                </c:pt>
                <c:pt idx="133">
                  <c:v>2.4044625179029095</c:v>
                </c:pt>
                <c:pt idx="134">
                  <c:v>2.4044957891416647</c:v>
                </c:pt>
                <c:pt idx="135">
                  <c:v>2.4045290599200499</c:v>
                </c:pt>
                <c:pt idx="136">
                  <c:v>2.404562330238079</c:v>
                </c:pt>
                <c:pt idx="137">
                  <c:v>2.4045956000957833</c:v>
                </c:pt>
                <c:pt idx="138">
                  <c:v>2.4046288694931657</c:v>
                </c:pt>
                <c:pt idx="139">
                  <c:v>2.4046621384302576</c:v>
                </c:pt>
                <c:pt idx="140">
                  <c:v>2.4046954069070785</c:v>
                </c:pt>
                <c:pt idx="141">
                  <c:v>2.4047286749236387</c:v>
                </c:pt>
                <c:pt idx="142">
                  <c:v>2.4047619424799658</c:v>
                </c:pt>
                <c:pt idx="143">
                  <c:v>2.4047952095760672</c:v>
                </c:pt>
                <c:pt idx="144">
                  <c:v>2.4048284762119732</c:v>
                </c:pt>
                <c:pt idx="145">
                  <c:v>2.4048617423877037</c:v>
                </c:pt>
                <c:pt idx="146">
                  <c:v>2.4048950081032627</c:v>
                </c:pt>
                <c:pt idx="147">
                  <c:v>2.4049282733586868</c:v>
                </c:pt>
                <c:pt idx="148">
                  <c:v>2.4049615381539886</c:v>
                </c:pt>
                <c:pt idx="149">
                  <c:v>2.4049948024891892</c:v>
                </c:pt>
                <c:pt idx="150">
                  <c:v>2.4050280663642987</c:v>
                </c:pt>
                <c:pt idx="151">
                  <c:v>2.4050613297793468</c:v>
                </c:pt>
                <c:pt idx="152">
                  <c:v>2.4050945927343492</c:v>
                </c:pt>
                <c:pt idx="153">
                  <c:v>2.4051278552293263</c:v>
                </c:pt>
                <c:pt idx="154">
                  <c:v>2.4051611172642877</c:v>
                </c:pt>
                <c:pt idx="155">
                  <c:v>2.4051943788392656</c:v>
                </c:pt>
                <c:pt idx="156">
                  <c:v>2.4052276399542727</c:v>
                </c:pt>
                <c:pt idx="157">
                  <c:v>2.4052609006093277</c:v>
                </c:pt>
                <c:pt idx="158">
                  <c:v>2.4052941608044542</c:v>
                </c:pt>
                <c:pt idx="159">
                  <c:v>2.4053274205396638</c:v>
                </c:pt>
                <c:pt idx="160">
                  <c:v>2.4053606798149834</c:v>
                </c:pt>
                <c:pt idx="161">
                  <c:v>2.4053939386304282</c:v>
                </c:pt>
                <c:pt idx="162">
                  <c:v>2.4054271969860155</c:v>
                </c:pt>
                <c:pt idx="163">
                  <c:v>2.405460454881764</c:v>
                </c:pt>
                <c:pt idx="164">
                  <c:v>2.4054937123177051</c:v>
                </c:pt>
                <c:pt idx="165">
                  <c:v>2.4055269692938377</c:v>
                </c:pt>
                <c:pt idx="166">
                  <c:v>2.4055602258101958</c:v>
                </c:pt>
                <c:pt idx="167">
                  <c:v>2.4055934818667932</c:v>
                </c:pt>
                <c:pt idx="168">
                  <c:v>2.4056267374636477</c:v>
                </c:pt>
                <c:pt idx="169">
                  <c:v>2.4056599926007785</c:v>
                </c:pt>
                <c:pt idx="170">
                  <c:v>2.4056932472782142</c:v>
                </c:pt>
                <c:pt idx="171">
                  <c:v>2.4057265014959652</c:v>
                </c:pt>
                <c:pt idx="172">
                  <c:v>2.4057597552540444</c:v>
                </c:pt>
                <c:pt idx="173">
                  <c:v>2.4057930085524859</c:v>
                </c:pt>
                <c:pt idx="174">
                  <c:v>2.4058262613912915</c:v>
                </c:pt>
                <c:pt idx="175">
                  <c:v>2.4058595137704937</c:v>
                </c:pt>
                <c:pt idx="176">
                  <c:v>2.4058927656901088</c:v>
                </c:pt>
                <c:pt idx="177">
                  <c:v>2.4059260171501542</c:v>
                </c:pt>
                <c:pt idx="178">
                  <c:v>2.4059592681506476</c:v>
                </c:pt>
                <c:pt idx="179">
                  <c:v>2.4059925186916145</c:v>
                </c:pt>
                <c:pt idx="180">
                  <c:v>2.4060257687730608</c:v>
                </c:pt>
                <c:pt idx="181">
                  <c:v>2.4060590183950183</c:v>
                </c:pt>
                <c:pt idx="182">
                  <c:v>2.4060922675575016</c:v>
                </c:pt>
                <c:pt idx="183">
                  <c:v>2.4061255162605297</c:v>
                </c:pt>
                <c:pt idx="184">
                  <c:v>2.4061587645041187</c:v>
                </c:pt>
                <c:pt idx="185">
                  <c:v>2.406192012288296</c:v>
                </c:pt>
                <c:pt idx="186">
                  <c:v>2.4062252596130729</c:v>
                </c:pt>
                <c:pt idx="187">
                  <c:v>2.4062585064784665</c:v>
                </c:pt>
                <c:pt idx="188">
                  <c:v>2.4062917528845129</c:v>
                </c:pt>
                <c:pt idx="189">
                  <c:v>2.4063249988312054</c:v>
                </c:pt>
                <c:pt idx="190">
                  <c:v>2.4063582443185787</c:v>
                </c:pt>
                <c:pt idx="191">
                  <c:v>2.4063914893466531</c:v>
                </c:pt>
                <c:pt idx="192">
                  <c:v>2.4064247339154408</c:v>
                </c:pt>
                <c:pt idx="193">
                  <c:v>2.4064579780249638</c:v>
                </c:pt>
                <c:pt idx="194">
                  <c:v>2.4064912216752421</c:v>
                </c:pt>
                <c:pt idx="195">
                  <c:v>2.4065244648662936</c:v>
                </c:pt>
                <c:pt idx="196">
                  <c:v>2.4065577075981381</c:v>
                </c:pt>
                <c:pt idx="197">
                  <c:v>2.4065909498707918</c:v>
                </c:pt>
                <c:pt idx="198">
                  <c:v>2.4066241916842768</c:v>
                </c:pt>
                <c:pt idx="199">
                  <c:v>2.4066574330386019</c:v>
                </c:pt>
                <c:pt idx="200">
                  <c:v>2.4066906739338108</c:v>
                </c:pt>
                <c:pt idx="201">
                  <c:v>2.4067239143699037</c:v>
                </c:pt>
                <c:pt idx="202">
                  <c:v>2.4067571543469022</c:v>
                </c:pt>
                <c:pt idx="203">
                  <c:v>2.4067903938648207</c:v>
                </c:pt>
                <c:pt idx="204">
                  <c:v>2.4068236329236923</c:v>
                </c:pt>
                <c:pt idx="205">
                  <c:v>2.406856871523519</c:v>
                </c:pt>
                <c:pt idx="206">
                  <c:v>2.406890109664336</c:v>
                </c:pt>
                <c:pt idx="207">
                  <c:v>2.4069233473461549</c:v>
                </c:pt>
                <c:pt idx="208">
                  <c:v>2.4069565845689826</c:v>
                </c:pt>
                <c:pt idx="209">
                  <c:v>2.4069898213328607</c:v>
                </c:pt>
                <c:pt idx="210">
                  <c:v>2.4070230576378004</c:v>
                </c:pt>
                <c:pt idx="211">
                  <c:v>2.407056293483802</c:v>
                </c:pt>
                <c:pt idx="212">
                  <c:v>2.4070895288709195</c:v>
                </c:pt>
                <c:pt idx="213">
                  <c:v>2.4071227637991401</c:v>
                </c:pt>
                <c:pt idx="214">
                  <c:v>2.4071559982684958</c:v>
                </c:pt>
                <c:pt idx="215">
                  <c:v>2.4071892322790092</c:v>
                </c:pt>
                <c:pt idx="216">
                  <c:v>2.4072224658306931</c:v>
                </c:pt>
                <c:pt idx="217">
                  <c:v>2.4072556989235667</c:v>
                </c:pt>
                <c:pt idx="218">
                  <c:v>2.4072889315576558</c:v>
                </c:pt>
                <c:pt idx="219">
                  <c:v>2.4073221637329763</c:v>
                </c:pt>
                <c:pt idx="220">
                  <c:v>2.4073553954495375</c:v>
                </c:pt>
                <c:pt idx="221">
                  <c:v>2.4073886267073745</c:v>
                </c:pt>
                <c:pt idx="222">
                  <c:v>2.4074218575064981</c:v>
                </c:pt>
                <c:pt idx="223">
                  <c:v>2.4074550878469156</c:v>
                </c:pt>
                <c:pt idx="224">
                  <c:v>2.4074883177286637</c:v>
                </c:pt>
                <c:pt idx="225">
                  <c:v>2.4075215471517661</c:v>
                </c:pt>
                <c:pt idx="226">
                  <c:v>2.4075547761162199</c:v>
                </c:pt>
                <c:pt idx="227">
                  <c:v>2.4075880046220552</c:v>
                </c:pt>
                <c:pt idx="228">
                  <c:v>2.4076212326692916</c:v>
                </c:pt>
                <c:pt idx="229">
                  <c:v>2.4076544602579499</c:v>
                </c:pt>
                <c:pt idx="230">
                  <c:v>2.4076876873880466</c:v>
                </c:pt>
                <c:pt idx="231">
                  <c:v>2.4077209140596008</c:v>
                </c:pt>
                <c:pt idx="232">
                  <c:v>2.4077541402726363</c:v>
                </c:pt>
                <c:pt idx="233">
                  <c:v>2.4077873660271623</c:v>
                </c:pt>
                <c:pt idx="234">
                  <c:v>2.4078205913231989</c:v>
                </c:pt>
                <c:pt idx="235">
                  <c:v>2.4078538161607734</c:v>
                </c:pt>
                <c:pt idx="236">
                  <c:v>2.4078870405399044</c:v>
                </c:pt>
                <c:pt idx="237">
                  <c:v>2.4079202644606021</c:v>
                </c:pt>
                <c:pt idx="238">
                  <c:v>2.4079534879228874</c:v>
                </c:pt>
                <c:pt idx="239">
                  <c:v>2.4079867109267856</c:v>
                </c:pt>
                <c:pt idx="240">
                  <c:v>2.4080199334723122</c:v>
                </c:pt>
                <c:pt idx="241">
                  <c:v>2.4080531555594864</c:v>
                </c:pt>
                <c:pt idx="242">
                  <c:v>2.4080863771883272</c:v>
                </c:pt>
                <c:pt idx="243">
                  <c:v>2.4081195983588541</c:v>
                </c:pt>
                <c:pt idx="244">
                  <c:v>2.4081528190710797</c:v>
                </c:pt>
                <c:pt idx="245">
                  <c:v>2.4081860393250354</c:v>
                </c:pt>
                <c:pt idx="246">
                  <c:v>2.4082192591207305</c:v>
                </c:pt>
                <c:pt idx="247">
                  <c:v>2.4082524784581825</c:v>
                </c:pt>
                <c:pt idx="248">
                  <c:v>2.4082856973374236</c:v>
                </c:pt>
                <c:pt idx="249">
                  <c:v>2.4083189157584588</c:v>
                </c:pt>
                <c:pt idx="250">
                  <c:v>2.408352133721313</c:v>
                </c:pt>
                <c:pt idx="251">
                  <c:v>2.4083853512260052</c:v>
                </c:pt>
                <c:pt idx="252">
                  <c:v>2.4084185682725541</c:v>
                </c:pt>
                <c:pt idx="253">
                  <c:v>2.4084517848609752</c:v>
                </c:pt>
                <c:pt idx="254">
                  <c:v>2.4084850009912868</c:v>
                </c:pt>
                <c:pt idx="255">
                  <c:v>2.4085182166635151</c:v>
                </c:pt>
                <c:pt idx="256">
                  <c:v>2.4085514318776755</c:v>
                </c:pt>
                <c:pt idx="257">
                  <c:v>2.4085846466337859</c:v>
                </c:pt>
                <c:pt idx="258">
                  <c:v>2.4086178609318671</c:v>
                </c:pt>
                <c:pt idx="259">
                  <c:v>2.4086510747719356</c:v>
                </c:pt>
                <c:pt idx="260">
                  <c:v>2.4086842881540163</c:v>
                </c:pt>
                <c:pt idx="261">
                  <c:v>2.4087175010781152</c:v>
                </c:pt>
                <c:pt idx="262">
                  <c:v>2.4087507135442627</c:v>
                </c:pt>
                <c:pt idx="263">
                  <c:v>2.4087839255524792</c:v>
                </c:pt>
                <c:pt idx="264">
                  <c:v>2.4088171371027731</c:v>
                </c:pt>
                <c:pt idx="265">
                  <c:v>2.4088503481951715</c:v>
                </c:pt>
                <c:pt idx="266">
                  <c:v>2.4088835588296953</c:v>
                </c:pt>
                <c:pt idx="267">
                  <c:v>2.4089167690063578</c:v>
                </c:pt>
                <c:pt idx="268">
                  <c:v>2.4089499787251705</c:v>
                </c:pt>
                <c:pt idx="269">
                  <c:v>2.4089831879861676</c:v>
                </c:pt>
                <c:pt idx="270">
                  <c:v>2.4090163967893607</c:v>
                </c:pt>
                <c:pt idx="271">
                  <c:v>2.4090496051347658</c:v>
                </c:pt>
                <c:pt idx="272">
                  <c:v>2.4090828130224171</c:v>
                </c:pt>
                <c:pt idx="273">
                  <c:v>2.4091160204523199</c:v>
                </c:pt>
                <c:pt idx="274">
                  <c:v>2.4091492274244861</c:v>
                </c:pt>
                <c:pt idx="275">
                  <c:v>2.4091824339389447</c:v>
                </c:pt>
                <c:pt idx="276">
                  <c:v>2.4092156399957174</c:v>
                </c:pt>
                <c:pt idx="277">
                  <c:v>2.4092488455948207</c:v>
                </c:pt>
                <c:pt idx="278">
                  <c:v>2.4092820507362771</c:v>
                </c:pt>
                <c:pt idx="279">
                  <c:v>2.4093152554200956</c:v>
                </c:pt>
                <c:pt idx="280">
                  <c:v>2.4093484596462966</c:v>
                </c:pt>
                <c:pt idx="281">
                  <c:v>2.4093816634149112</c:v>
                </c:pt>
                <c:pt idx="282">
                  <c:v>2.4094148667259452</c:v>
                </c:pt>
                <c:pt idx="283">
                  <c:v>2.4094480695794172</c:v>
                </c:pt>
                <c:pt idx="284">
                  <c:v>2.4094812719753644</c:v>
                </c:pt>
                <c:pt idx="285">
                  <c:v>2.4095144739137777</c:v>
                </c:pt>
                <c:pt idx="286">
                  <c:v>2.4095476753946987</c:v>
                </c:pt>
                <c:pt idx="287">
                  <c:v>2.4095808764181381</c:v>
                </c:pt>
                <c:pt idx="288">
                  <c:v>2.4096140769841132</c:v>
                </c:pt>
                <c:pt idx="289">
                  <c:v>2.4096472770926454</c:v>
                </c:pt>
                <c:pt idx="290">
                  <c:v>2.4096804767437527</c:v>
                </c:pt>
                <c:pt idx="291">
                  <c:v>2.4097136759374584</c:v>
                </c:pt>
                <c:pt idx="292">
                  <c:v>2.4097468746737647</c:v>
                </c:pt>
                <c:pt idx="293">
                  <c:v>2.4097800729527208</c:v>
                </c:pt>
                <c:pt idx="294">
                  <c:v>2.4098132707743152</c:v>
                </c:pt>
                <c:pt idx="295">
                  <c:v>2.4098464681385785</c:v>
                </c:pt>
                <c:pt idx="296">
                  <c:v>2.4098796650455387</c:v>
                </c:pt>
                <c:pt idx="297">
                  <c:v>2.4099128614952035</c:v>
                </c:pt>
                <c:pt idx="298">
                  <c:v>2.4099460574875979</c:v>
                </c:pt>
                <c:pt idx="299">
                  <c:v>2.4099792530227311</c:v>
                </c:pt>
                <c:pt idx="300">
                  <c:v>2.4100124481006318</c:v>
                </c:pt>
                <c:pt idx="301">
                  <c:v>2.4100456427213159</c:v>
                </c:pt>
                <c:pt idx="302">
                  <c:v>2.4100788368847965</c:v>
                </c:pt>
                <c:pt idx="303">
                  <c:v>2.4101120305911077</c:v>
                </c:pt>
                <c:pt idx="304">
                  <c:v>2.4101452238402525</c:v>
                </c:pt>
                <c:pt idx="305">
                  <c:v>2.4101784166322591</c:v>
                </c:pt>
                <c:pt idx="306">
                  <c:v>2.4102116089671481</c:v>
                </c:pt>
                <c:pt idx="307">
                  <c:v>2.4102448008449269</c:v>
                </c:pt>
                <c:pt idx="308">
                  <c:v>2.4102779922656223</c:v>
                </c:pt>
                <c:pt idx="309">
                  <c:v>2.4103111832292528</c:v>
                </c:pt>
                <c:pt idx="310">
                  <c:v>2.4103443737358337</c:v>
                </c:pt>
                <c:pt idx="311">
                  <c:v>2.4103775637853952</c:v>
                </c:pt>
                <c:pt idx="312">
                  <c:v>2.4104107533779402</c:v>
                </c:pt>
                <c:pt idx="313">
                  <c:v>2.4104439425134947</c:v>
                </c:pt>
                <c:pt idx="314">
                  <c:v>2.4104771311920787</c:v>
                </c:pt>
                <c:pt idx="315">
                  <c:v>2.4105103194137127</c:v>
                </c:pt>
                <c:pt idx="316">
                  <c:v>2.4105435071784131</c:v>
                </c:pt>
                <c:pt idx="317">
                  <c:v>2.4105766944861968</c:v>
                </c:pt>
                <c:pt idx="318">
                  <c:v>2.410609881337086</c:v>
                </c:pt>
                <c:pt idx="319">
                  <c:v>2.4106430677310979</c:v>
                </c:pt>
                <c:pt idx="320">
                  <c:v>2.4106762536682482</c:v>
                </c:pt>
                <c:pt idx="321">
                  <c:v>2.41070943914856</c:v>
                </c:pt>
                <c:pt idx="322">
                  <c:v>2.4107426241720575</c:v>
                </c:pt>
                <c:pt idx="323">
                  <c:v>2.4107758087387547</c:v>
                </c:pt>
                <c:pt idx="324">
                  <c:v>2.4108089928486596</c:v>
                </c:pt>
                <c:pt idx="325">
                  <c:v>2.4108421765018084</c:v>
                </c:pt>
                <c:pt idx="326">
                  <c:v>2.4108753596982107</c:v>
                </c:pt>
                <c:pt idx="327">
                  <c:v>2.4109085424378942</c:v>
                </c:pt>
                <c:pt idx="328">
                  <c:v>2.4109417247208587</c:v>
                </c:pt>
                <c:pt idx="329">
                  <c:v>2.4109749065471422</c:v>
                </c:pt>
                <c:pt idx="330">
                  <c:v>2.4110080879167533</c:v>
                </c:pt>
                <c:pt idx="331">
                  <c:v>2.4110412688297145</c:v>
                </c:pt>
                <c:pt idx="332">
                  <c:v>2.4110744492860428</c:v>
                </c:pt>
                <c:pt idx="333">
                  <c:v>2.4111076292857567</c:v>
                </c:pt>
                <c:pt idx="334">
                  <c:v>2.4111408088288795</c:v>
                </c:pt>
                <c:pt idx="335">
                  <c:v>2.4111739879154301</c:v>
                </c:pt>
                <c:pt idx="336">
                  <c:v>2.4112071665454207</c:v>
                </c:pt>
                <c:pt idx="337">
                  <c:v>2.4112403447188693</c:v>
                </c:pt>
                <c:pt idx="338">
                  <c:v>2.4112735224358066</c:v>
                </c:pt>
                <c:pt idx="339">
                  <c:v>2.4113066996962407</c:v>
                </c:pt>
                <c:pt idx="340">
                  <c:v>2.4113398765001999</c:v>
                </c:pt>
                <c:pt idx="341">
                  <c:v>2.4113730528476962</c:v>
                </c:pt>
                <c:pt idx="342">
                  <c:v>2.4114062287387377</c:v>
                </c:pt>
                <c:pt idx="343">
                  <c:v>2.411439404173362</c:v>
                </c:pt>
                <c:pt idx="344">
                  <c:v>2.4114725791515816</c:v>
                </c:pt>
                <c:pt idx="345">
                  <c:v>2.4115057536734179</c:v>
                </c:pt>
                <c:pt idx="346">
                  <c:v>2.411538927738877</c:v>
                </c:pt>
                <c:pt idx="347">
                  <c:v>2.411572101347998</c:v>
                </c:pt>
                <c:pt idx="348">
                  <c:v>2.4116052745007779</c:v>
                </c:pt>
                <c:pt idx="349">
                  <c:v>2.4116384471972574</c:v>
                </c:pt>
                <c:pt idx="350">
                  <c:v>2.4116716194374388</c:v>
                </c:pt>
                <c:pt idx="351">
                  <c:v>2.4117047912213492</c:v>
                </c:pt>
                <c:pt idx="352">
                  <c:v>2.4117379625489996</c:v>
                </c:pt>
                <c:pt idx="353">
                  <c:v>2.4117711334204164</c:v>
                </c:pt>
                <c:pt idx="354">
                  <c:v>2.4118043038356127</c:v>
                </c:pt>
                <c:pt idx="355">
                  <c:v>2.4118374737946167</c:v>
                </c:pt>
                <c:pt idx="356">
                  <c:v>2.4118706432974384</c:v>
                </c:pt>
                <c:pt idx="357">
                  <c:v>2.4119038123440988</c:v>
                </c:pt>
                <c:pt idx="358">
                  <c:v>2.4119369809346178</c:v>
                </c:pt>
                <c:pt idx="359">
                  <c:v>2.4119701490690137</c:v>
                </c:pt>
                <c:pt idx="360">
                  <c:v>2.4120033167473047</c:v>
                </c:pt>
                <c:pt idx="361">
                  <c:v>2.412036483969505</c:v>
                </c:pt>
                <c:pt idx="362">
                  <c:v>2.4120696507356461</c:v>
                </c:pt>
                <c:pt idx="363">
                  <c:v>2.4121028170457377</c:v>
                </c:pt>
                <c:pt idx="364">
                  <c:v>2.412135982899799</c:v>
                </c:pt>
                <c:pt idx="365">
                  <c:v>2.4121691482978549</c:v>
                </c:pt>
                <c:pt idx="366">
                  <c:v>2.4122023132399106</c:v>
                </c:pt>
                <c:pt idx="367">
                  <c:v>2.4122354777260027</c:v>
                </c:pt>
                <c:pt idx="368">
                  <c:v>2.4122686417561368</c:v>
                </c:pt>
                <c:pt idx="369">
                  <c:v>2.4123018053303382</c:v>
                </c:pt>
                <c:pt idx="370">
                  <c:v>2.4123349684486191</c:v>
                </c:pt>
                <c:pt idx="371">
                  <c:v>2.4123681311109979</c:v>
                </c:pt>
                <c:pt idx="372">
                  <c:v>2.4124012933175107</c:v>
                </c:pt>
                <c:pt idx="373">
                  <c:v>2.4124344550681567</c:v>
                </c:pt>
                <c:pt idx="374">
                  <c:v>2.4124676163629637</c:v>
                </c:pt>
                <c:pt idx="375">
                  <c:v>2.4125007772019482</c:v>
                </c:pt>
                <c:pt idx="376">
                  <c:v>2.4125339375851267</c:v>
                </c:pt>
                <c:pt idx="377">
                  <c:v>2.4125670975125231</c:v>
                </c:pt>
                <c:pt idx="378">
                  <c:v>2.4126002569841529</c:v>
                </c:pt>
                <c:pt idx="379">
                  <c:v>2.4126334160000327</c:v>
                </c:pt>
                <c:pt idx="380">
                  <c:v>2.4126665745601832</c:v>
                </c:pt>
                <c:pt idx="381">
                  <c:v>2.4126997326646347</c:v>
                </c:pt>
                <c:pt idx="382">
                  <c:v>2.4127328903133867</c:v>
                </c:pt>
                <c:pt idx="383">
                  <c:v>2.4127660475064712</c:v>
                </c:pt>
                <c:pt idx="384">
                  <c:v>2.412799204243897</c:v>
                </c:pt>
                <c:pt idx="385">
                  <c:v>2.4128323605256927</c:v>
                </c:pt>
                <c:pt idx="386">
                  <c:v>2.4128655163518697</c:v>
                </c:pt>
                <c:pt idx="387">
                  <c:v>2.4128986717224574</c:v>
                </c:pt>
                <c:pt idx="388">
                  <c:v>2.4129318266374642</c:v>
                </c:pt>
                <c:pt idx="389">
                  <c:v>2.4129649810969078</c:v>
                </c:pt>
                <c:pt idx="390">
                  <c:v>2.4129981351008061</c:v>
                </c:pt>
                <c:pt idx="391">
                  <c:v>2.4130312886491998</c:v>
                </c:pt>
                <c:pt idx="392">
                  <c:v>2.4130644417420792</c:v>
                </c:pt>
                <c:pt idx="393">
                  <c:v>2.4130975943794732</c:v>
                </c:pt>
                <c:pt idx="394">
                  <c:v>2.413130746561412</c:v>
                </c:pt>
                <c:pt idx="395">
                  <c:v>2.4131638982878889</c:v>
                </c:pt>
                <c:pt idx="396">
                  <c:v>2.4131970495589492</c:v>
                </c:pt>
                <c:pt idx="397">
                  <c:v>2.4132302003745942</c:v>
                </c:pt>
                <c:pt idx="398">
                  <c:v>2.4132633507348507</c:v>
                </c:pt>
                <c:pt idx="399">
                  <c:v>2.4132965006397371</c:v>
                </c:pt>
                <c:pt idx="400">
                  <c:v>2.4133296500892705</c:v>
                </c:pt>
                <c:pt idx="401">
                  <c:v>2.4133627990834667</c:v>
                </c:pt>
                <c:pt idx="402">
                  <c:v>2.4133959476223601</c:v>
                </c:pt>
                <c:pt idx="403">
                  <c:v>2.4134290957059417</c:v>
                </c:pt>
                <c:pt idx="404">
                  <c:v>2.4134622433342479</c:v>
                </c:pt>
                <c:pt idx="405">
                  <c:v>2.4134953905073031</c:v>
                </c:pt>
                <c:pt idx="406">
                  <c:v>2.4135285372251145</c:v>
                </c:pt>
                <c:pt idx="407">
                  <c:v>2.4135616834877043</c:v>
                </c:pt>
                <c:pt idx="408">
                  <c:v>2.4135948292950911</c:v>
                </c:pt>
                <c:pt idx="409">
                  <c:v>2.4136279746472944</c:v>
                </c:pt>
                <c:pt idx="410">
                  <c:v>2.4136611195443325</c:v>
                </c:pt>
                <c:pt idx="411">
                  <c:v>2.413694263986224</c:v>
                </c:pt>
                <c:pt idx="412">
                  <c:v>2.413727407972992</c:v>
                </c:pt>
                <c:pt idx="413">
                  <c:v>2.4137605515046432</c:v>
                </c:pt>
                <c:pt idx="414">
                  <c:v>2.4137936945812077</c:v>
                </c:pt>
                <c:pt idx="415">
                  <c:v>2.4138268372027021</c:v>
                </c:pt>
                <c:pt idx="416">
                  <c:v>2.4138599793691369</c:v>
                </c:pt>
                <c:pt idx="417">
                  <c:v>2.4138931210805503</c:v>
                </c:pt>
                <c:pt idx="418">
                  <c:v>2.4139262623369477</c:v>
                </c:pt>
                <c:pt idx="419">
                  <c:v>2.4139594031383367</c:v>
                </c:pt>
                <c:pt idx="420">
                  <c:v>2.4139925434847558</c:v>
                </c:pt>
                <c:pt idx="421">
                  <c:v>2.4140256833762108</c:v>
                </c:pt>
                <c:pt idx="422">
                  <c:v>2.4140588228127333</c:v>
                </c:pt>
                <c:pt idx="423">
                  <c:v>2.4140919617943344</c:v>
                </c:pt>
                <c:pt idx="424">
                  <c:v>2.4141251003210247</c:v>
                </c:pt>
                <c:pt idx="425">
                  <c:v>2.4141582383928357</c:v>
                </c:pt>
                <c:pt idx="426">
                  <c:v>2.4141913760097808</c:v>
                </c:pt>
                <c:pt idx="427">
                  <c:v>2.4142245131718787</c:v>
                </c:pt>
                <c:pt idx="428">
                  <c:v>2.414257649879147</c:v>
                </c:pt>
                <c:pt idx="429">
                  <c:v>2.4142907861316152</c:v>
                </c:pt>
                <c:pt idx="430">
                  <c:v>2.4143239219292827</c:v>
                </c:pt>
                <c:pt idx="431">
                  <c:v>2.4143570572721842</c:v>
                </c:pt>
                <c:pt idx="432">
                  <c:v>2.4143901921603312</c:v>
                </c:pt>
                <c:pt idx="433">
                  <c:v>2.4144233265937398</c:v>
                </c:pt>
                <c:pt idx="434">
                  <c:v>2.4144564605724397</c:v>
                </c:pt>
                <c:pt idx="435">
                  <c:v>2.4144895940964397</c:v>
                </c:pt>
                <c:pt idx="436">
                  <c:v>2.4145227271657643</c:v>
                </c:pt>
                <c:pt idx="437">
                  <c:v>2.4145558597804277</c:v>
                </c:pt>
                <c:pt idx="438">
                  <c:v>2.4145889919404504</c:v>
                </c:pt>
                <c:pt idx="439">
                  <c:v>2.4146221236458429</c:v>
                </c:pt>
                <c:pt idx="440">
                  <c:v>2.4146552548966467</c:v>
                </c:pt>
                <c:pt idx="441">
                  <c:v>2.414688385692858</c:v>
                </c:pt>
                <c:pt idx="442">
                  <c:v>2.4147215160345095</c:v>
                </c:pt>
                <c:pt idx="443">
                  <c:v>2.4147546459216098</c:v>
                </c:pt>
                <c:pt idx="444">
                  <c:v>2.4147877753541822</c:v>
                </c:pt>
                <c:pt idx="445">
                  <c:v>2.4148209043322413</c:v>
                </c:pt>
                <c:pt idx="446">
                  <c:v>2.4148540328558163</c:v>
                </c:pt>
                <c:pt idx="447">
                  <c:v>2.4148871609249158</c:v>
                </c:pt>
                <c:pt idx="448">
                  <c:v>2.4149202885395615</c:v>
                </c:pt>
                <c:pt idx="449">
                  <c:v>2.4149534156997681</c:v>
                </c:pt>
                <c:pt idx="450">
                  <c:v>2.4149865424055692</c:v>
                </c:pt>
                <c:pt idx="451">
                  <c:v>2.4150196686569658</c:v>
                </c:pt>
                <c:pt idx="452">
                  <c:v>2.4150527944539784</c:v>
                </c:pt>
                <c:pt idx="453">
                  <c:v>2.4150859197966379</c:v>
                </c:pt>
                <c:pt idx="454">
                  <c:v>2.4151190446849613</c:v>
                </c:pt>
                <c:pt idx="455">
                  <c:v>2.4151521691189521</c:v>
                </c:pt>
                <c:pt idx="456">
                  <c:v>2.4151852930986428</c:v>
                </c:pt>
                <c:pt idx="457">
                  <c:v>2.4152184166240485</c:v>
                </c:pt>
                <c:pt idx="458">
                  <c:v>2.4152515396951881</c:v>
                </c:pt>
                <c:pt idx="459">
                  <c:v>2.4152846623120845</c:v>
                </c:pt>
                <c:pt idx="460">
                  <c:v>2.4153177844747469</c:v>
                </c:pt>
                <c:pt idx="461">
                  <c:v>2.4153509061831953</c:v>
                </c:pt>
                <c:pt idx="462">
                  <c:v>2.4153840274374612</c:v>
                </c:pt>
                <c:pt idx="463">
                  <c:v>2.4154171482375459</c:v>
                </c:pt>
                <c:pt idx="464">
                  <c:v>2.4154502685834789</c:v>
                </c:pt>
                <c:pt idx="465">
                  <c:v>2.4154833884752747</c:v>
                </c:pt>
                <c:pt idx="466">
                  <c:v>2.4155165079129599</c:v>
                </c:pt>
                <c:pt idx="467">
                  <c:v>2.4155496268965373</c:v>
                </c:pt>
                <c:pt idx="468">
                  <c:v>2.4155827454260392</c:v>
                </c:pt>
                <c:pt idx="469">
                  <c:v>2.4156158635014777</c:v>
                </c:pt>
                <c:pt idx="470">
                  <c:v>2.4156489811228719</c:v>
                </c:pt>
                <c:pt idx="471">
                  <c:v>2.4156820982902527</c:v>
                </c:pt>
                <c:pt idx="472">
                  <c:v>2.415715215003619</c:v>
                </c:pt>
                <c:pt idx="473">
                  <c:v>2.4157483312629995</c:v>
                </c:pt>
                <c:pt idx="474">
                  <c:v>2.4157814470684222</c:v>
                </c:pt>
                <c:pt idx="475">
                  <c:v>2.4158145624198877</c:v>
                </c:pt>
                <c:pt idx="476">
                  <c:v>2.4158476773174247</c:v>
                </c:pt>
                <c:pt idx="477">
                  <c:v>2.4158807917610505</c:v>
                </c:pt>
                <c:pt idx="478">
                  <c:v>2.4159139057507781</c:v>
                </c:pt>
                <c:pt idx="479">
                  <c:v>2.4159470192866377</c:v>
                </c:pt>
                <c:pt idx="480">
                  <c:v>2.4159801323686376</c:v>
                </c:pt>
                <c:pt idx="481">
                  <c:v>2.4160132449968068</c:v>
                </c:pt>
                <c:pt idx="482">
                  <c:v>2.4160463571711528</c:v>
                </c:pt>
                <c:pt idx="483">
                  <c:v>2.4160794688916987</c:v>
                </c:pt>
                <c:pt idx="484">
                  <c:v>2.4161125801584626</c:v>
                </c:pt>
                <c:pt idx="485">
                  <c:v>2.4161456909714656</c:v>
                </c:pt>
                <c:pt idx="486">
                  <c:v>2.4161788013307257</c:v>
                </c:pt>
                <c:pt idx="487">
                  <c:v>2.4162119112362599</c:v>
                </c:pt>
                <c:pt idx="488">
                  <c:v>2.4162450206880832</c:v>
                </c:pt>
                <c:pt idx="489">
                  <c:v>2.4162781296862232</c:v>
                </c:pt>
                <c:pt idx="490">
                  <c:v>2.4163112382307044</c:v>
                </c:pt>
                <c:pt idx="491">
                  <c:v>2.4163443463215253</c:v>
                </c:pt>
                <c:pt idx="492">
                  <c:v>2.4163774539587108</c:v>
                </c:pt>
                <c:pt idx="493">
                  <c:v>2.4164105611422908</c:v>
                </c:pt>
                <c:pt idx="494">
                  <c:v>2.4164436678722723</c:v>
                </c:pt>
                <c:pt idx="495">
                  <c:v>2.4164767741486739</c:v>
                </c:pt>
                <c:pt idx="496">
                  <c:v>2.4165098799715237</c:v>
                </c:pt>
                <c:pt idx="497">
                  <c:v>2.4165429853408282</c:v>
                </c:pt>
                <c:pt idx="498">
                  <c:v>2.4165760902566227</c:v>
                </c:pt>
                <c:pt idx="499">
                  <c:v>2.4166091947189079</c:v>
                </c:pt>
                <c:pt idx="500">
                  <c:v>2.4166422987277167</c:v>
                </c:pt>
                <c:pt idx="501">
                  <c:v>2.416675402283055</c:v>
                </c:pt>
                <c:pt idx="502">
                  <c:v>2.4167085053849577</c:v>
                </c:pt>
                <c:pt idx="503">
                  <c:v>2.4167416080334267</c:v>
                </c:pt>
                <c:pt idx="504">
                  <c:v>2.4167747102284887</c:v>
                </c:pt>
                <c:pt idx="505">
                  <c:v>2.4168078119701581</c:v>
                </c:pt>
                <c:pt idx="506">
                  <c:v>2.4168409132584538</c:v>
                </c:pt>
                <c:pt idx="507">
                  <c:v>2.4168740140934069</c:v>
                </c:pt>
                <c:pt idx="508">
                  <c:v>2.4169071144750225</c:v>
                </c:pt>
                <c:pt idx="509">
                  <c:v>2.416940214403323</c:v>
                </c:pt>
                <c:pt idx="510">
                  <c:v>2.4169733138783269</c:v>
                </c:pt>
                <c:pt idx="511">
                  <c:v>2.417006412900057</c:v>
                </c:pt>
                <c:pt idx="512">
                  <c:v>2.4170395114685239</c:v>
                </c:pt>
                <c:pt idx="513">
                  <c:v>2.417072609583744</c:v>
                </c:pt>
                <c:pt idx="514">
                  <c:v>2.4171057072457551</c:v>
                </c:pt>
                <c:pt idx="515">
                  <c:v>2.4171388044545559</c:v>
                </c:pt>
                <c:pt idx="516">
                  <c:v>2.4171719012101742</c:v>
                </c:pt>
                <c:pt idx="517">
                  <c:v>2.4172049975126231</c:v>
                </c:pt>
                <c:pt idx="518">
                  <c:v>2.4172380933619264</c:v>
                </c:pt>
                <c:pt idx="519">
                  <c:v>2.4172711887580998</c:v>
                </c:pt>
                <c:pt idx="520">
                  <c:v>2.4173042837011645</c:v>
                </c:pt>
                <c:pt idx="521">
                  <c:v>2.4173373781911418</c:v>
                </c:pt>
                <c:pt idx="522">
                  <c:v>2.4173704722280362</c:v>
                </c:pt>
                <c:pt idx="523">
                  <c:v>2.4174035658118807</c:v>
                </c:pt>
                <c:pt idx="524">
                  <c:v>2.417436658942695</c:v>
                </c:pt>
                <c:pt idx="525">
                  <c:v>2.4174697516204842</c:v>
                </c:pt>
                <c:pt idx="526">
                  <c:v>2.4175028438452766</c:v>
                </c:pt>
                <c:pt idx="527">
                  <c:v>2.4175359356170905</c:v>
                </c:pt>
                <c:pt idx="528">
                  <c:v>2.4175690269359431</c:v>
                </c:pt>
                <c:pt idx="529">
                  <c:v>2.4176021178018479</c:v>
                </c:pt>
                <c:pt idx="530">
                  <c:v>2.4176352082148371</c:v>
                </c:pt>
                <c:pt idx="531">
                  <c:v>2.4176682981749171</c:v>
                </c:pt>
                <c:pt idx="532">
                  <c:v>2.4177013876821141</c:v>
                </c:pt>
                <c:pt idx="533">
                  <c:v>2.4177344767364386</c:v>
                </c:pt>
                <c:pt idx="534">
                  <c:v>2.4177675653379138</c:v>
                </c:pt>
                <c:pt idx="535">
                  <c:v>2.4178006534865522</c:v>
                </c:pt>
                <c:pt idx="536">
                  <c:v>2.4178337411823896</c:v>
                </c:pt>
                <c:pt idx="537">
                  <c:v>2.4178668284254199</c:v>
                </c:pt>
                <c:pt idx="538">
                  <c:v>2.4178999152156782</c:v>
                </c:pt>
                <c:pt idx="539">
                  <c:v>2.4179330015531861</c:v>
                </c:pt>
                <c:pt idx="540">
                  <c:v>2.4179660874379572</c:v>
                </c:pt>
                <c:pt idx="541">
                  <c:v>2.4179991728699992</c:v>
                </c:pt>
                <c:pt idx="542">
                  <c:v>2.4180322578493452</c:v>
                </c:pt>
                <c:pt idx="543">
                  <c:v>2.4180653423760079</c:v>
                </c:pt>
                <c:pt idx="544">
                  <c:v>2.4180984264500029</c:v>
                </c:pt>
                <c:pt idx="545">
                  <c:v>2.418131510071365</c:v>
                </c:pt>
                <c:pt idx="546">
                  <c:v>2.4181645932400877</c:v>
                </c:pt>
                <c:pt idx="547">
                  <c:v>2.4181976759562072</c:v>
                </c:pt>
                <c:pt idx="548">
                  <c:v>2.4182307582197402</c:v>
                </c:pt>
                <c:pt idx="549">
                  <c:v>2.4182638400306944</c:v>
                </c:pt>
                <c:pt idx="550">
                  <c:v>2.4182969213890977</c:v>
                </c:pt>
                <c:pt idx="551">
                  <c:v>2.4183300022949763</c:v>
                </c:pt>
                <c:pt idx="552">
                  <c:v>2.4183630827483285</c:v>
                </c:pt>
                <c:pt idx="553">
                  <c:v>2.4183961627491883</c:v>
                </c:pt>
                <c:pt idx="554">
                  <c:v>2.4184292422975746</c:v>
                </c:pt>
                <c:pt idx="555">
                  <c:v>2.4184623213934873</c:v>
                </c:pt>
                <c:pt idx="556">
                  <c:v>2.4184954000369734</c:v>
                </c:pt>
                <c:pt idx="557">
                  <c:v>2.4185284782280307</c:v>
                </c:pt>
                <c:pt idx="558">
                  <c:v>2.4185615559666882</c:v>
                </c:pt>
                <c:pt idx="559">
                  <c:v>2.4185946332529582</c:v>
                </c:pt>
                <c:pt idx="560">
                  <c:v>2.4186277100868585</c:v>
                </c:pt>
                <c:pt idx="561">
                  <c:v>2.4186607864684126</c:v>
                </c:pt>
                <c:pt idx="562">
                  <c:v>2.4186938623976402</c:v>
                </c:pt>
                <c:pt idx="563">
                  <c:v>2.4187269378745504</c:v>
                </c:pt>
                <c:pt idx="564">
                  <c:v>2.4187600128991713</c:v>
                </c:pt>
                <c:pt idx="565">
                  <c:v>2.4187930874715202</c:v>
                </c:pt>
                <c:pt idx="566">
                  <c:v>2.4188261615916087</c:v>
                </c:pt>
                <c:pt idx="567">
                  <c:v>2.4188592352594593</c:v>
                </c:pt>
                <c:pt idx="568">
                  <c:v>2.4188923084750997</c:v>
                </c:pt>
                <c:pt idx="569">
                  <c:v>2.4189253812385365</c:v>
                </c:pt>
                <c:pt idx="570">
                  <c:v>2.4189584535497839</c:v>
                </c:pt>
                <c:pt idx="571">
                  <c:v>2.4189915254088827</c:v>
                </c:pt>
                <c:pt idx="572">
                  <c:v>2.4190245968158322</c:v>
                </c:pt>
                <c:pt idx="573">
                  <c:v>2.4190576677706548</c:v>
                </c:pt>
                <c:pt idx="574">
                  <c:v>2.4190907382733702</c:v>
                </c:pt>
                <c:pt idx="575">
                  <c:v>2.4191238083239992</c:v>
                </c:pt>
                <c:pt idx="576">
                  <c:v>2.4191568779225552</c:v>
                </c:pt>
                <c:pt idx="577">
                  <c:v>2.4191899470690599</c:v>
                </c:pt>
                <c:pt idx="578">
                  <c:v>2.4192230157635324</c:v>
                </c:pt>
                <c:pt idx="579">
                  <c:v>2.419256084005986</c:v>
                </c:pt>
                <c:pt idx="580">
                  <c:v>2.4192891517964532</c:v>
                </c:pt>
                <c:pt idx="581">
                  <c:v>2.4193222191349379</c:v>
                </c:pt>
                <c:pt idx="582">
                  <c:v>2.4193552860214638</c:v>
                </c:pt>
                <c:pt idx="583">
                  <c:v>2.4193883524560498</c:v>
                </c:pt>
                <c:pt idx="584">
                  <c:v>2.4194214184387137</c:v>
                </c:pt>
                <c:pt idx="585">
                  <c:v>2.4194544839694707</c:v>
                </c:pt>
                <c:pt idx="586">
                  <c:v>2.4194875490483514</c:v>
                </c:pt>
                <c:pt idx="587">
                  <c:v>2.419520613675362</c:v>
                </c:pt>
                <c:pt idx="588">
                  <c:v>2.4195536778505247</c:v>
                </c:pt>
                <c:pt idx="589">
                  <c:v>2.4195867415738581</c:v>
                </c:pt>
                <c:pt idx="590">
                  <c:v>2.4196198048453788</c:v>
                </c:pt>
                <c:pt idx="591">
                  <c:v>2.4196528676651079</c:v>
                </c:pt>
                <c:pt idx="592">
                  <c:v>2.4196859300330611</c:v>
                </c:pt>
                <c:pt idx="593">
                  <c:v>2.4197189919492659</c:v>
                </c:pt>
                <c:pt idx="594">
                  <c:v>2.4197520534137333</c:v>
                </c:pt>
                <c:pt idx="595">
                  <c:v>2.4197851144264821</c:v>
                </c:pt>
                <c:pt idx="596">
                  <c:v>2.4198181749875327</c:v>
                </c:pt>
                <c:pt idx="597">
                  <c:v>2.4198512350968979</c:v>
                </c:pt>
                <c:pt idx="598">
                  <c:v>2.4198842947546031</c:v>
                </c:pt>
                <c:pt idx="599">
                  <c:v>2.4199173539606678</c:v>
                </c:pt>
                <c:pt idx="600">
                  <c:v>2.4199504127150999</c:v>
                </c:pt>
                <c:pt idx="601">
                  <c:v>2.4199834710179342</c:v>
                </c:pt>
                <c:pt idx="602">
                  <c:v>2.4200165288691742</c:v>
                </c:pt>
                <c:pt idx="603">
                  <c:v>2.4200495862688394</c:v>
                </c:pt>
                <c:pt idx="604">
                  <c:v>2.4200826432169626</c:v>
                </c:pt>
                <c:pt idx="605">
                  <c:v>2.4201156997135467</c:v>
                </c:pt>
                <c:pt idx="606">
                  <c:v>2.4201487557586208</c:v>
                </c:pt>
                <c:pt idx="607">
                  <c:v>2.4201818113522013</c:v>
                </c:pt>
                <c:pt idx="608">
                  <c:v>2.4202148664942951</c:v>
                </c:pt>
                <c:pt idx="609">
                  <c:v>2.4202479211849353</c:v>
                </c:pt>
                <c:pt idx="610">
                  <c:v>2.4202809754241343</c:v>
                </c:pt>
                <c:pt idx="611">
                  <c:v>2.4203140292119159</c:v>
                </c:pt>
                <c:pt idx="612">
                  <c:v>2.420347082548286</c:v>
                </c:pt>
                <c:pt idx="613">
                  <c:v>2.4203801354332737</c:v>
                </c:pt>
                <c:pt idx="614">
                  <c:v>2.420413187866898</c:v>
                </c:pt>
                <c:pt idx="615">
                  <c:v>2.4204462398491695</c:v>
                </c:pt>
                <c:pt idx="616">
                  <c:v>2.4204792913801185</c:v>
                </c:pt>
                <c:pt idx="617">
                  <c:v>2.4205123424597552</c:v>
                </c:pt>
                <c:pt idx="618">
                  <c:v>2.4205453930880902</c:v>
                </c:pt>
                <c:pt idx="619">
                  <c:v>2.4205784432651627</c:v>
                </c:pt>
                <c:pt idx="620">
                  <c:v>2.4206114929909792</c:v>
                </c:pt>
                <c:pt idx="621">
                  <c:v>2.4206445422655554</c:v>
                </c:pt>
                <c:pt idx="622">
                  <c:v>2.4206775910889085</c:v>
                </c:pt>
                <c:pt idx="623">
                  <c:v>2.4207106394610647</c:v>
                </c:pt>
                <c:pt idx="624">
                  <c:v>2.4207436873820409</c:v>
                </c:pt>
                <c:pt idx="625">
                  <c:v>2.4207767348518532</c:v>
                </c:pt>
                <c:pt idx="626">
                  <c:v>2.420809781870521</c:v>
                </c:pt>
                <c:pt idx="627">
                  <c:v>2.420842828438059</c:v>
                </c:pt>
                <c:pt idx="628">
                  <c:v>2.4208758745544969</c:v>
                </c:pt>
                <c:pt idx="629">
                  <c:v>2.4209089202198371</c:v>
                </c:pt>
                <c:pt idx="630">
                  <c:v>2.4209419654341158</c:v>
                </c:pt>
                <c:pt idx="631">
                  <c:v>2.4209750101973402</c:v>
                </c:pt>
                <c:pt idx="632">
                  <c:v>2.4210080545095227</c:v>
                </c:pt>
                <c:pt idx="633">
                  <c:v>2.4210410983706989</c:v>
                </c:pt>
                <c:pt idx="634">
                  <c:v>2.421074141780875</c:v>
                </c:pt>
                <c:pt idx="635">
                  <c:v>2.4211071847400731</c:v>
                </c:pt>
                <c:pt idx="636">
                  <c:v>2.4211402272483102</c:v>
                </c:pt>
                <c:pt idx="637">
                  <c:v>2.4211732693056072</c:v>
                </c:pt>
                <c:pt idx="638">
                  <c:v>2.4212063109119799</c:v>
                </c:pt>
                <c:pt idx="639">
                  <c:v>2.4212393520674538</c:v>
                </c:pt>
                <c:pt idx="640">
                  <c:v>2.4212723927720319</c:v>
                </c:pt>
                <c:pt idx="641">
                  <c:v>2.4213054330257395</c:v>
                </c:pt>
                <c:pt idx="642">
                  <c:v>2.4213384728286131</c:v>
                </c:pt>
                <c:pt idx="643">
                  <c:v>2.4213715121806492</c:v>
                </c:pt>
                <c:pt idx="644">
                  <c:v>2.4214045510818716</c:v>
                </c:pt>
                <c:pt idx="645">
                  <c:v>2.4214375895323044</c:v>
                </c:pt>
                <c:pt idx="646">
                  <c:v>2.4214706275319551</c:v>
                </c:pt>
                <c:pt idx="647">
                  <c:v>2.4215036650808521</c:v>
                </c:pt>
                <c:pt idx="648">
                  <c:v>2.421536702179016</c:v>
                </c:pt>
                <c:pt idx="649">
                  <c:v>2.4215697388264537</c:v>
                </c:pt>
                <c:pt idx="650">
                  <c:v>2.421602775023183</c:v>
                </c:pt>
                <c:pt idx="651">
                  <c:v>2.4216358107692377</c:v>
                </c:pt>
                <c:pt idx="652">
                  <c:v>2.4216688460646307</c:v>
                </c:pt>
                <c:pt idx="653">
                  <c:v>2.421701880909378</c:v>
                </c:pt>
                <c:pt idx="654">
                  <c:v>2.4217349153034897</c:v>
                </c:pt>
                <c:pt idx="655">
                  <c:v>2.4217679492469992</c:v>
                </c:pt>
                <c:pt idx="656">
                  <c:v>2.4218009827399114</c:v>
                </c:pt>
                <c:pt idx="657">
                  <c:v>2.4218340157822542</c:v>
                </c:pt>
                <c:pt idx="658">
                  <c:v>2.4218670483740432</c:v>
                </c:pt>
                <c:pt idx="659">
                  <c:v>2.4219000805152966</c:v>
                </c:pt>
                <c:pt idx="660">
                  <c:v>2.4219331122060352</c:v>
                </c:pt>
                <c:pt idx="661">
                  <c:v>2.4219661434462703</c:v>
                </c:pt>
                <c:pt idx="662">
                  <c:v>2.4219991742360278</c:v>
                </c:pt>
                <c:pt idx="663">
                  <c:v>2.4220322045753231</c:v>
                </c:pt>
                <c:pt idx="664">
                  <c:v>2.4220652344641702</c:v>
                </c:pt>
                <c:pt idx="665">
                  <c:v>2.4220982639026021</c:v>
                </c:pt>
                <c:pt idx="666">
                  <c:v>2.4221312928906267</c:v>
                </c:pt>
                <c:pt idx="667">
                  <c:v>2.4221643214282547</c:v>
                </c:pt>
                <c:pt idx="668">
                  <c:v>2.4221973495155202</c:v>
                </c:pt>
                <c:pt idx="669">
                  <c:v>2.4222303771524292</c:v>
                </c:pt>
                <c:pt idx="670">
                  <c:v>2.4222634043390019</c:v>
                </c:pt>
                <c:pt idx="671">
                  <c:v>2.4222964310752673</c:v>
                </c:pt>
                <c:pt idx="672">
                  <c:v>2.4223294573612399</c:v>
                </c:pt>
                <c:pt idx="673">
                  <c:v>2.422362483196927</c:v>
                </c:pt>
                <c:pt idx="674">
                  <c:v>2.4223955085823659</c:v>
                </c:pt>
                <c:pt idx="675">
                  <c:v>2.4224285335175524</c:v>
                </c:pt>
                <c:pt idx="676">
                  <c:v>2.4224615580025244</c:v>
                </c:pt>
                <c:pt idx="677">
                  <c:v>2.422494582037285</c:v>
                </c:pt>
                <c:pt idx="678">
                  <c:v>2.4225276056218639</c:v>
                </c:pt>
                <c:pt idx="679">
                  <c:v>2.4225606287562753</c:v>
                </c:pt>
                <c:pt idx="680">
                  <c:v>2.4225936514405402</c:v>
                </c:pt>
                <c:pt idx="681">
                  <c:v>2.4226266736746664</c:v>
                </c:pt>
                <c:pt idx="682">
                  <c:v>2.4226596954586834</c:v>
                </c:pt>
                <c:pt idx="683">
                  <c:v>2.4226927167926191</c:v>
                </c:pt>
                <c:pt idx="684">
                  <c:v>2.4227257376764744</c:v>
                </c:pt>
                <c:pt idx="685">
                  <c:v>2.4227587581102661</c:v>
                </c:pt>
                <c:pt idx="686">
                  <c:v>2.4227917780940276</c:v>
                </c:pt>
                <c:pt idx="687">
                  <c:v>2.4228247976277606</c:v>
                </c:pt>
                <c:pt idx="688">
                  <c:v>2.4228578167114971</c:v>
                </c:pt>
                <c:pt idx="689">
                  <c:v>2.4228908353452447</c:v>
                </c:pt>
                <c:pt idx="690">
                  <c:v>2.4229238535290372</c:v>
                </c:pt>
                <c:pt idx="691">
                  <c:v>2.4229568712628788</c:v>
                </c:pt>
                <c:pt idx="692">
                  <c:v>2.4229898885467942</c:v>
                </c:pt>
                <c:pt idx="693">
                  <c:v>2.423022905380797</c:v>
                </c:pt>
                <c:pt idx="694">
                  <c:v>2.4230559217649104</c:v>
                </c:pt>
                <c:pt idx="695">
                  <c:v>2.4230889376991507</c:v>
                </c:pt>
                <c:pt idx="696">
                  <c:v>2.4231219531835402</c:v>
                </c:pt>
                <c:pt idx="697">
                  <c:v>2.4231549682180882</c:v>
                </c:pt>
                <c:pt idx="698">
                  <c:v>2.423187982802824</c:v>
                </c:pt>
                <c:pt idx="699">
                  <c:v>2.4232209969377552</c:v>
                </c:pt>
                <c:pt idx="700">
                  <c:v>2.4232540106229092</c:v>
                </c:pt>
                <c:pt idx="701">
                  <c:v>2.4232870238582964</c:v>
                </c:pt>
                <c:pt idx="702">
                  <c:v>2.4233200366439442</c:v>
                </c:pt>
                <c:pt idx="703">
                  <c:v>2.4233530489798651</c:v>
                </c:pt>
                <c:pt idx="704">
                  <c:v>2.4233860608660813</c:v>
                </c:pt>
                <c:pt idx="705">
                  <c:v>2.4234190723026012</c:v>
                </c:pt>
                <c:pt idx="706">
                  <c:v>2.4234520832894537</c:v>
                </c:pt>
                <c:pt idx="707">
                  <c:v>2.4234850938266566</c:v>
                </c:pt>
                <c:pt idx="708">
                  <c:v>2.4235181039142213</c:v>
                </c:pt>
                <c:pt idx="709">
                  <c:v>2.4235511135521781</c:v>
                </c:pt>
                <c:pt idx="710">
                  <c:v>2.4235841227405377</c:v>
                </c:pt>
                <c:pt idx="711">
                  <c:v>2.4236171314793102</c:v>
                </c:pt>
                <c:pt idx="712">
                  <c:v>2.4236501397685219</c:v>
                </c:pt>
                <c:pt idx="713">
                  <c:v>2.4236831476082017</c:v>
                </c:pt>
                <c:pt idx="714">
                  <c:v>2.4237161549983552</c:v>
                </c:pt>
                <c:pt idx="715">
                  <c:v>2.423749161938999</c:v>
                </c:pt>
                <c:pt idx="716">
                  <c:v>2.4237821684301601</c:v>
                </c:pt>
                <c:pt idx="717">
                  <c:v>2.4238151744718452</c:v>
                </c:pt>
                <c:pt idx="718">
                  <c:v>2.4238481800640832</c:v>
                </c:pt>
                <c:pt idx="719">
                  <c:v>2.4238811852068984</c:v>
                </c:pt>
                <c:pt idx="720">
                  <c:v>2.4239141899002941</c:v>
                </c:pt>
                <c:pt idx="721">
                  <c:v>2.4239471941442927</c:v>
                </c:pt>
                <c:pt idx="722">
                  <c:v>2.4239801979389202</c:v>
                </c:pt>
                <c:pt idx="723">
                  <c:v>2.4240132012841844</c:v>
                </c:pt>
                <c:pt idx="724">
                  <c:v>2.4240462041801067</c:v>
                </c:pt>
                <c:pt idx="725">
                  <c:v>2.4240792066267152</c:v>
                </c:pt>
                <c:pt idx="726">
                  <c:v>2.4241122086240194</c:v>
                </c:pt>
                <c:pt idx="727">
                  <c:v>2.4241452101720311</c:v>
                </c:pt>
                <c:pt idx="728">
                  <c:v>2.4241782112707804</c:v>
                </c:pt>
                <c:pt idx="729">
                  <c:v>2.4242112119202814</c:v>
                </c:pt>
                <c:pt idx="730">
                  <c:v>2.4242442121205552</c:v>
                </c:pt>
                <c:pt idx="731">
                  <c:v>2.4242772118716172</c:v>
                </c:pt>
                <c:pt idx="732">
                  <c:v>2.4243102111734802</c:v>
                </c:pt>
                <c:pt idx="733">
                  <c:v>2.424343210026171</c:v>
                </c:pt>
                <c:pt idx="734">
                  <c:v>2.4243762084297082</c:v>
                </c:pt>
                <c:pt idx="735">
                  <c:v>2.4244092063841038</c:v>
                </c:pt>
                <c:pt idx="736">
                  <c:v>2.4244422038893787</c:v>
                </c:pt>
                <c:pt idx="737">
                  <c:v>2.4244752009455572</c:v>
                </c:pt>
                <c:pt idx="738">
                  <c:v>2.4245081975526501</c:v>
                </c:pt>
                <c:pt idx="739">
                  <c:v>2.4245411937106778</c:v>
                </c:pt>
                <c:pt idx="740">
                  <c:v>2.4245741894196597</c:v>
                </c:pt>
                <c:pt idx="741">
                  <c:v>2.4246071846796129</c:v>
                </c:pt>
                <c:pt idx="742">
                  <c:v>2.4246401794905568</c:v>
                </c:pt>
                <c:pt idx="743">
                  <c:v>2.4246731738525087</c:v>
                </c:pt>
                <c:pt idx="744">
                  <c:v>2.4247061677654882</c:v>
                </c:pt>
                <c:pt idx="745">
                  <c:v>2.4247391612295162</c:v>
                </c:pt>
                <c:pt idx="746">
                  <c:v>2.4247721542445997</c:v>
                </c:pt>
                <c:pt idx="747">
                  <c:v>2.4248051468107668</c:v>
                </c:pt>
                <c:pt idx="748">
                  <c:v>2.4248381389280387</c:v>
                </c:pt>
                <c:pt idx="749">
                  <c:v>2.4248711305964283</c:v>
                </c:pt>
                <c:pt idx="750">
                  <c:v>2.424904121815957</c:v>
                </c:pt>
                <c:pt idx="751">
                  <c:v>2.4249371125866386</c:v>
                </c:pt>
                <c:pt idx="752">
                  <c:v>2.4249701029084871</c:v>
                </c:pt>
                <c:pt idx="753">
                  <c:v>2.4250030927815351</c:v>
                </c:pt>
                <c:pt idx="754">
                  <c:v>2.4250360822057884</c:v>
                </c:pt>
                <c:pt idx="755">
                  <c:v>2.4250690711812726</c:v>
                </c:pt>
                <c:pt idx="756">
                  <c:v>2.4251020597080033</c:v>
                </c:pt>
                <c:pt idx="757">
                  <c:v>2.4251350477860032</c:v>
                </c:pt>
                <c:pt idx="758">
                  <c:v>2.4251680354152767</c:v>
                </c:pt>
                <c:pt idx="759">
                  <c:v>2.4252010225958589</c:v>
                </c:pt>
                <c:pt idx="760">
                  <c:v>2.4252340093277596</c:v>
                </c:pt>
                <c:pt idx="761">
                  <c:v>2.4252669956109987</c:v>
                </c:pt>
                <c:pt idx="762">
                  <c:v>2.4252999814455944</c:v>
                </c:pt>
                <c:pt idx="763">
                  <c:v>2.4253329668315646</c:v>
                </c:pt>
                <c:pt idx="764">
                  <c:v>2.4253659517689283</c:v>
                </c:pt>
                <c:pt idx="765">
                  <c:v>2.4253989362577033</c:v>
                </c:pt>
                <c:pt idx="766">
                  <c:v>2.4254319202979091</c:v>
                </c:pt>
                <c:pt idx="767">
                  <c:v>2.4254649038895582</c:v>
                </c:pt>
                <c:pt idx="768">
                  <c:v>2.4254978870326811</c:v>
                </c:pt>
                <c:pt idx="769">
                  <c:v>2.425530869727285</c:v>
                </c:pt>
                <c:pt idx="770">
                  <c:v>2.4255638519733957</c:v>
                </c:pt>
                <c:pt idx="771">
                  <c:v>2.4255968337710208</c:v>
                </c:pt>
                <c:pt idx="772">
                  <c:v>2.4256298151201867</c:v>
                </c:pt>
                <c:pt idx="773">
                  <c:v>2.4256627960209145</c:v>
                </c:pt>
                <c:pt idx="774">
                  <c:v>2.4256957764732161</c:v>
                </c:pt>
                <c:pt idx="775">
                  <c:v>2.4257287564771182</c:v>
                </c:pt>
                <c:pt idx="776">
                  <c:v>2.4257617360326242</c:v>
                </c:pt>
                <c:pt idx="777">
                  <c:v>2.4257947151397632</c:v>
                </c:pt>
                <c:pt idx="778">
                  <c:v>2.4258276937985479</c:v>
                </c:pt>
                <c:pt idx="779">
                  <c:v>2.4258606720090077</c:v>
                </c:pt>
                <c:pt idx="780">
                  <c:v>2.4258936497711518</c:v>
                </c:pt>
                <c:pt idx="781">
                  <c:v>2.4259266270849991</c:v>
                </c:pt>
                <c:pt idx="782">
                  <c:v>2.4259596039505649</c:v>
                </c:pt>
                <c:pt idx="783">
                  <c:v>2.425992580367879</c:v>
                </c:pt>
                <c:pt idx="784">
                  <c:v>2.4260255563369486</c:v>
                </c:pt>
                <c:pt idx="785">
                  <c:v>2.4260585318577927</c:v>
                </c:pt>
                <c:pt idx="786">
                  <c:v>2.4260915069304407</c:v>
                </c:pt>
                <c:pt idx="787">
                  <c:v>2.4261244815548935</c:v>
                </c:pt>
                <c:pt idx="788">
                  <c:v>2.4261574557311807</c:v>
                </c:pt>
                <c:pt idx="789">
                  <c:v>2.4261904294593197</c:v>
                </c:pt>
                <c:pt idx="790">
                  <c:v>2.426223402739327</c:v>
                </c:pt>
                <c:pt idx="791">
                  <c:v>2.4262563755712172</c:v>
                </c:pt>
                <c:pt idx="792">
                  <c:v>2.4262893479550209</c:v>
                </c:pt>
                <c:pt idx="793">
                  <c:v>2.4263223198907427</c:v>
                </c:pt>
                <c:pt idx="794">
                  <c:v>2.4263552913784077</c:v>
                </c:pt>
                <c:pt idx="795">
                  <c:v>2.4263882624180342</c:v>
                </c:pt>
                <c:pt idx="796">
                  <c:v>2.4264212330096337</c:v>
                </c:pt>
                <c:pt idx="797">
                  <c:v>2.4264542031532312</c:v>
                </c:pt>
                <c:pt idx="798">
                  <c:v>2.4264871728488453</c:v>
                </c:pt>
                <c:pt idx="799">
                  <c:v>2.4265201420965008</c:v>
                </c:pt>
                <c:pt idx="800">
                  <c:v>2.4265531108961937</c:v>
                </c:pt>
                <c:pt idx="801">
                  <c:v>2.4265860792479632</c:v>
                </c:pt>
                <c:pt idx="802">
                  <c:v>2.4266190471518185</c:v>
                </c:pt>
                <c:pt idx="803">
                  <c:v>2.4266520146077761</c:v>
                </c:pt>
                <c:pt idx="804">
                  <c:v>2.4266849816158667</c:v>
                </c:pt>
                <c:pt idx="805">
                  <c:v>2.4267179481761003</c:v>
                </c:pt>
                <c:pt idx="806">
                  <c:v>2.4267509142884807</c:v>
                </c:pt>
                <c:pt idx="807">
                  <c:v>2.4267838799530543</c:v>
                </c:pt>
                <c:pt idx="808">
                  <c:v>2.4268168451698187</c:v>
                </c:pt>
                <c:pt idx="809">
                  <c:v>2.426849809938795</c:v>
                </c:pt>
                <c:pt idx="810">
                  <c:v>2.4268827742600179</c:v>
                </c:pt>
                <c:pt idx="811">
                  <c:v>2.4269157381334847</c:v>
                </c:pt>
                <c:pt idx="812">
                  <c:v>2.4269487015592199</c:v>
                </c:pt>
                <c:pt idx="813">
                  <c:v>2.4269816645372497</c:v>
                </c:pt>
                <c:pt idx="814">
                  <c:v>2.4270146270675852</c:v>
                </c:pt>
                <c:pt idx="815">
                  <c:v>2.4270475891502397</c:v>
                </c:pt>
                <c:pt idx="816">
                  <c:v>2.4270805507852442</c:v>
                </c:pt>
                <c:pt idx="817">
                  <c:v>2.4271135119726113</c:v>
                </c:pt>
                <c:pt idx="818">
                  <c:v>2.4271464727123537</c:v>
                </c:pt>
                <c:pt idx="819">
                  <c:v>2.4271794330044867</c:v>
                </c:pt>
                <c:pt idx="820">
                  <c:v>2.4272123928490479</c:v>
                </c:pt>
                <c:pt idx="821">
                  <c:v>2.4272453522460395</c:v>
                </c:pt>
                <c:pt idx="822">
                  <c:v>2.4272783111954839</c:v>
                </c:pt>
                <c:pt idx="823">
                  <c:v>2.4273112696974062</c:v>
                </c:pt>
                <c:pt idx="824">
                  <c:v>2.4273442277518051</c:v>
                </c:pt>
                <c:pt idx="825">
                  <c:v>2.4273771853587154</c:v>
                </c:pt>
                <c:pt idx="826">
                  <c:v>2.4274101425181542</c:v>
                </c:pt>
                <c:pt idx="827">
                  <c:v>2.4274430992301337</c:v>
                </c:pt>
                <c:pt idx="828">
                  <c:v>2.4274760554946782</c:v>
                </c:pt>
                <c:pt idx="829">
                  <c:v>2.4275090113118014</c:v>
                </c:pt>
                <c:pt idx="830">
                  <c:v>2.4275419666815252</c:v>
                </c:pt>
                <c:pt idx="831">
                  <c:v>2.4275749216038625</c:v>
                </c:pt>
                <c:pt idx="832">
                  <c:v>2.4276078760788371</c:v>
                </c:pt>
                <c:pt idx="833">
                  <c:v>2.4276408301064638</c:v>
                </c:pt>
                <c:pt idx="834">
                  <c:v>2.4276737836867621</c:v>
                </c:pt>
                <c:pt idx="835">
                  <c:v>2.4277067368197502</c:v>
                </c:pt>
                <c:pt idx="836">
                  <c:v>2.4277396895054459</c:v>
                </c:pt>
                <c:pt idx="837">
                  <c:v>2.4277726417438679</c:v>
                </c:pt>
                <c:pt idx="838">
                  <c:v>2.4278055935350338</c:v>
                </c:pt>
                <c:pt idx="839">
                  <c:v>2.4278385448789632</c:v>
                </c:pt>
                <c:pt idx="840">
                  <c:v>2.4278714957756722</c:v>
                </c:pt>
                <c:pt idx="841">
                  <c:v>2.4279044462251802</c:v>
                </c:pt>
                <c:pt idx="842">
                  <c:v>2.4279373962275099</c:v>
                </c:pt>
                <c:pt idx="843">
                  <c:v>2.4279703457826702</c:v>
                </c:pt>
                <c:pt idx="844">
                  <c:v>2.4280032948906798</c:v>
                </c:pt>
                <c:pt idx="845">
                  <c:v>2.4280362435515692</c:v>
                </c:pt>
                <c:pt idx="846">
                  <c:v>2.4280691917653408</c:v>
                </c:pt>
                <c:pt idx="847">
                  <c:v>2.4281021395320237</c:v>
                </c:pt>
                <c:pt idx="848">
                  <c:v>2.4281350868516394</c:v>
                </c:pt>
                <c:pt idx="849">
                  <c:v>2.4281680337241855</c:v>
                </c:pt>
                <c:pt idx="850">
                  <c:v>2.428200980149704</c:v>
                </c:pt>
                <c:pt idx="851">
                  <c:v>2.4282339261282027</c:v>
                </c:pt>
                <c:pt idx="852">
                  <c:v>2.4282668716597029</c:v>
                </c:pt>
                <c:pt idx="853">
                  <c:v>2.4282998167442176</c:v>
                </c:pt>
                <c:pt idx="854">
                  <c:v>2.4283327613817716</c:v>
                </c:pt>
                <c:pt idx="855">
                  <c:v>2.428365705572376</c:v>
                </c:pt>
                <c:pt idx="856">
                  <c:v>2.4283986493160472</c:v>
                </c:pt>
                <c:pt idx="857">
                  <c:v>2.4284315926128173</c:v>
                </c:pt>
                <c:pt idx="858">
                  <c:v>2.4284645354626861</c:v>
                </c:pt>
                <c:pt idx="859">
                  <c:v>2.4284974778656871</c:v>
                </c:pt>
                <c:pt idx="860">
                  <c:v>2.4285304198218314</c:v>
                </c:pt>
                <c:pt idx="861">
                  <c:v>2.4285633613311401</c:v>
                </c:pt>
                <c:pt idx="862">
                  <c:v>2.4285963023936281</c:v>
                </c:pt>
                <c:pt idx="863">
                  <c:v>2.4286292430093188</c:v>
                </c:pt>
                <c:pt idx="864">
                  <c:v>2.4286621831782127</c:v>
                </c:pt>
                <c:pt idx="865">
                  <c:v>2.4286951229003608</c:v>
                </c:pt>
                <c:pt idx="866">
                  <c:v>2.4287280621757552</c:v>
                </c:pt>
                <c:pt idx="867">
                  <c:v>2.4287610010044216</c:v>
                </c:pt>
                <c:pt idx="868">
                  <c:v>2.4287939393863782</c:v>
                </c:pt>
                <c:pt idx="869">
                  <c:v>2.4288268773216442</c:v>
                </c:pt>
                <c:pt idx="870">
                  <c:v>2.4288598148102327</c:v>
                </c:pt>
                <c:pt idx="871">
                  <c:v>2.4288927518521692</c:v>
                </c:pt>
                <c:pt idx="872">
                  <c:v>2.4289256884474701</c:v>
                </c:pt>
                <c:pt idx="873">
                  <c:v>2.4289586245961416</c:v>
                </c:pt>
                <c:pt idx="874">
                  <c:v>2.4289915602982242</c:v>
                </c:pt>
                <c:pt idx="875">
                  <c:v>2.4290244955537177</c:v>
                </c:pt>
                <c:pt idx="876">
                  <c:v>2.4290574303626467</c:v>
                </c:pt>
                <c:pt idx="877">
                  <c:v>2.4290903647250341</c:v>
                </c:pt>
                <c:pt idx="878">
                  <c:v>2.4291232986408939</c:v>
                </c:pt>
                <c:pt idx="879">
                  <c:v>2.4291562321102362</c:v>
                </c:pt>
                <c:pt idx="880">
                  <c:v>2.4291891651330904</c:v>
                </c:pt>
                <c:pt idx="881">
                  <c:v>2.4292220977094705</c:v>
                </c:pt>
                <c:pt idx="882">
                  <c:v>2.4292550298393927</c:v>
                </c:pt>
                <c:pt idx="883">
                  <c:v>2.4292879615228822</c:v>
                </c:pt>
                <c:pt idx="884">
                  <c:v>2.4293208927599546</c:v>
                </c:pt>
                <c:pt idx="885">
                  <c:v>2.4293538235506165</c:v>
                </c:pt>
                <c:pt idx="886">
                  <c:v>2.4293867538948999</c:v>
                </c:pt>
                <c:pt idx="887">
                  <c:v>2.4294196837928177</c:v>
                </c:pt>
                <c:pt idx="888">
                  <c:v>2.429452613244385</c:v>
                </c:pt>
                <c:pt idx="889">
                  <c:v>2.4294855422496342</c:v>
                </c:pt>
                <c:pt idx="890">
                  <c:v>2.429518470808564</c:v>
                </c:pt>
                <c:pt idx="891">
                  <c:v>2.4295513989212081</c:v>
                </c:pt>
                <c:pt idx="892">
                  <c:v>2.4295843265875789</c:v>
                </c:pt>
                <c:pt idx="893">
                  <c:v>2.4296172538076855</c:v>
                </c:pt>
                <c:pt idx="894">
                  <c:v>2.4296501805815587</c:v>
                </c:pt>
                <c:pt idx="895">
                  <c:v>2.429683106909212</c:v>
                </c:pt>
                <c:pt idx="896">
                  <c:v>2.4297160327906631</c:v>
                </c:pt>
                <c:pt idx="897">
                  <c:v>2.4297489582259315</c:v>
                </c:pt>
                <c:pt idx="898">
                  <c:v>2.4297818832150346</c:v>
                </c:pt>
                <c:pt idx="899">
                  <c:v>2.4298148077579955</c:v>
                </c:pt>
                <c:pt idx="900">
                  <c:v>2.4298477318548173</c:v>
                </c:pt>
                <c:pt idx="901">
                  <c:v>2.4298806555055332</c:v>
                </c:pt>
                <c:pt idx="902">
                  <c:v>2.4299135787101602</c:v>
                </c:pt>
                <c:pt idx="903">
                  <c:v>2.4299465014687027</c:v>
                </c:pt>
                <c:pt idx="904">
                  <c:v>2.4299794237811967</c:v>
                </c:pt>
                <c:pt idx="905">
                  <c:v>2.4300123456476515</c:v>
                </c:pt>
                <c:pt idx="906">
                  <c:v>2.4300452670680812</c:v>
                </c:pt>
                <c:pt idx="907">
                  <c:v>2.4300781880425162</c:v>
                </c:pt>
                <c:pt idx="908">
                  <c:v>2.4301111085709652</c:v>
                </c:pt>
                <c:pt idx="909">
                  <c:v>2.4301440286534457</c:v>
                </c:pt>
                <c:pt idx="910">
                  <c:v>2.4301769482899802</c:v>
                </c:pt>
                <c:pt idx="911">
                  <c:v>2.4302098674805843</c:v>
                </c:pt>
                <c:pt idx="912">
                  <c:v>2.4302427862252767</c:v>
                </c:pt>
                <c:pt idx="913">
                  <c:v>2.4302757045240773</c:v>
                </c:pt>
                <c:pt idx="914">
                  <c:v>2.4303086223770007</c:v>
                </c:pt>
                <c:pt idx="915">
                  <c:v>2.4303415397840653</c:v>
                </c:pt>
                <c:pt idx="916">
                  <c:v>2.4303744567452976</c:v>
                </c:pt>
                <c:pt idx="917">
                  <c:v>2.4304073732607012</c:v>
                </c:pt>
                <c:pt idx="918">
                  <c:v>2.4304402893303068</c:v>
                </c:pt>
                <c:pt idx="919">
                  <c:v>2.4304732049541267</c:v>
                </c:pt>
                <c:pt idx="920">
                  <c:v>2.4305061201321827</c:v>
                </c:pt>
                <c:pt idx="921">
                  <c:v>2.4305390348644877</c:v>
                </c:pt>
                <c:pt idx="922">
                  <c:v>2.4305719491510636</c:v>
                </c:pt>
                <c:pt idx="923">
                  <c:v>2.4306048629919292</c:v>
                </c:pt>
                <c:pt idx="924">
                  <c:v>2.430637776387099</c:v>
                </c:pt>
                <c:pt idx="925">
                  <c:v>2.4306706893365835</c:v>
                </c:pt>
                <c:pt idx="926">
                  <c:v>2.4307036018404218</c:v>
                </c:pt>
                <c:pt idx="927">
                  <c:v>2.4307365138986166</c:v>
                </c:pt>
                <c:pt idx="928">
                  <c:v>2.4307694255111856</c:v>
                </c:pt>
                <c:pt idx="929">
                  <c:v>2.4308023366781542</c:v>
                </c:pt>
                <c:pt idx="930">
                  <c:v>2.4308352473995436</c:v>
                </c:pt>
                <c:pt idx="931">
                  <c:v>2.4308681576753597</c:v>
                </c:pt>
                <c:pt idx="932">
                  <c:v>2.4309010675056282</c:v>
                </c:pt>
                <c:pt idx="933">
                  <c:v>2.4309339768903642</c:v>
                </c:pt>
                <c:pt idx="934">
                  <c:v>2.4309668858295868</c:v>
                </c:pt>
                <c:pt idx="935">
                  <c:v>2.430999794323315</c:v>
                </c:pt>
                <c:pt idx="936">
                  <c:v>2.4310327023715672</c:v>
                </c:pt>
                <c:pt idx="937">
                  <c:v>2.4310656099743548</c:v>
                </c:pt>
                <c:pt idx="938">
                  <c:v>2.4310985171317103</c:v>
                </c:pt>
                <c:pt idx="939">
                  <c:v>2.4311314238436377</c:v>
                </c:pt>
                <c:pt idx="940">
                  <c:v>2.43116433011016</c:v>
                </c:pt>
                <c:pt idx="941">
                  <c:v>2.4311972359313012</c:v>
                </c:pt>
                <c:pt idx="942">
                  <c:v>2.4312301413070712</c:v>
                </c:pt>
                <c:pt idx="943">
                  <c:v>2.4312630462374902</c:v>
                </c:pt>
                <c:pt idx="944">
                  <c:v>2.4312959507225771</c:v>
                </c:pt>
                <c:pt idx="945">
                  <c:v>2.4313288547623499</c:v>
                </c:pt>
                <c:pt idx="946">
                  <c:v>2.4313617583568292</c:v>
                </c:pt>
                <c:pt idx="947">
                  <c:v>2.4313946615060256</c:v>
                </c:pt>
                <c:pt idx="948">
                  <c:v>2.4314275642099643</c:v>
                </c:pt>
                <c:pt idx="949">
                  <c:v>2.4314604664686565</c:v>
                </c:pt>
                <c:pt idx="950">
                  <c:v>2.4314933682821351</c:v>
                </c:pt>
                <c:pt idx="951">
                  <c:v>2.4315262696504019</c:v>
                </c:pt>
                <c:pt idx="952">
                  <c:v>2.431559170573478</c:v>
                </c:pt>
                <c:pt idx="953">
                  <c:v>2.4315920710513952</c:v>
                </c:pt>
                <c:pt idx="954">
                  <c:v>2.4316249710841507</c:v>
                </c:pt>
                <c:pt idx="955">
                  <c:v>2.4316578706717769</c:v>
                </c:pt>
                <c:pt idx="956">
                  <c:v>2.4316907698142867</c:v>
                </c:pt>
                <c:pt idx="957">
                  <c:v>2.4317236685116996</c:v>
                </c:pt>
                <c:pt idx="958">
                  <c:v>2.4317565667640335</c:v>
                </c:pt>
                <c:pt idx="959">
                  <c:v>2.4317894645713061</c:v>
                </c:pt>
                <c:pt idx="960">
                  <c:v>2.4318223619335337</c:v>
                </c:pt>
                <c:pt idx="961">
                  <c:v>2.4318552588507387</c:v>
                </c:pt>
                <c:pt idx="962">
                  <c:v>2.4318881553229375</c:v>
                </c:pt>
                <c:pt idx="963">
                  <c:v>2.4319210513501459</c:v>
                </c:pt>
                <c:pt idx="964">
                  <c:v>2.4319539469323836</c:v>
                </c:pt>
                <c:pt idx="965">
                  <c:v>2.4319868420696689</c:v>
                </c:pt>
                <c:pt idx="966">
                  <c:v>2.4320197367620189</c:v>
                </c:pt>
                <c:pt idx="967">
                  <c:v>2.4320526310094452</c:v>
                </c:pt>
                <c:pt idx="968">
                  <c:v>2.4320855248119835</c:v>
                </c:pt>
                <c:pt idx="969">
                  <c:v>2.4321184181696376</c:v>
                </c:pt>
                <c:pt idx="970">
                  <c:v>2.4321513110824342</c:v>
                </c:pt>
                <c:pt idx="971">
                  <c:v>2.4321842035503809</c:v>
                </c:pt>
                <c:pt idx="972">
                  <c:v>2.4322170955734976</c:v>
                </c:pt>
                <c:pt idx="973">
                  <c:v>2.4322499871518088</c:v>
                </c:pt>
                <c:pt idx="974">
                  <c:v>2.4322828782853372</c:v>
                </c:pt>
                <c:pt idx="975">
                  <c:v>2.4323157689740862</c:v>
                </c:pt>
                <c:pt idx="976">
                  <c:v>2.432348659218075</c:v>
                </c:pt>
                <c:pt idx="977">
                  <c:v>2.4323815490173448</c:v>
                </c:pt>
                <c:pt idx="978">
                  <c:v>2.432414438371878</c:v>
                </c:pt>
                <c:pt idx="979">
                  <c:v>2.4324473272817189</c:v>
                </c:pt>
                <c:pt idx="980">
                  <c:v>2.4324802157468786</c:v>
                </c:pt>
                <c:pt idx="981">
                  <c:v>2.4325131037673775</c:v>
                </c:pt>
                <c:pt idx="982">
                  <c:v>2.432545991343217</c:v>
                </c:pt>
                <c:pt idx="983">
                  <c:v>2.4325788784744473</c:v>
                </c:pt>
                <c:pt idx="984">
                  <c:v>2.4326117651610581</c:v>
                </c:pt>
                <c:pt idx="985">
                  <c:v>2.432644651403074</c:v>
                </c:pt>
                <c:pt idx="986">
                  <c:v>2.4326775372005227</c:v>
                </c:pt>
                <c:pt idx="987">
                  <c:v>2.432710422553412</c:v>
                </c:pt>
                <c:pt idx="988">
                  <c:v>2.4327433074617599</c:v>
                </c:pt>
                <c:pt idx="989">
                  <c:v>2.4327761919255937</c:v>
                </c:pt>
                <c:pt idx="990">
                  <c:v>2.4328090759449212</c:v>
                </c:pt>
                <c:pt idx="991">
                  <c:v>2.432841959519763</c:v>
                </c:pt>
                <c:pt idx="992">
                  <c:v>2.4328748426501514</c:v>
                </c:pt>
                <c:pt idx="993">
                  <c:v>2.4329077253360838</c:v>
                </c:pt>
                <c:pt idx="994">
                  <c:v>2.4329406075775868</c:v>
                </c:pt>
                <c:pt idx="995">
                  <c:v>2.4329734893746733</c:v>
                </c:pt>
                <c:pt idx="996">
                  <c:v>2.4330063707273792</c:v>
                </c:pt>
                <c:pt idx="997">
                  <c:v>2.4330392516357002</c:v>
                </c:pt>
                <c:pt idx="998">
                  <c:v>2.4330721320996584</c:v>
                </c:pt>
                <c:pt idx="999">
                  <c:v>2.4331050121192868</c:v>
                </c:pt>
                <c:pt idx="1000">
                  <c:v>2.4331378916945954</c:v>
                </c:pt>
                <c:pt idx="1001">
                  <c:v>2.433170770825595</c:v>
                </c:pt>
                <c:pt idx="1002">
                  <c:v>2.4332036495123051</c:v>
                </c:pt>
                <c:pt idx="1003">
                  <c:v>2.4332365277547514</c:v>
                </c:pt>
                <c:pt idx="1004">
                  <c:v>2.4332694055529487</c:v>
                </c:pt>
                <c:pt idx="1005">
                  <c:v>2.4333022829069191</c:v>
                </c:pt>
                <c:pt idx="1006">
                  <c:v>2.4333351598166661</c:v>
                </c:pt>
                <c:pt idx="1007">
                  <c:v>2.4333680362822223</c:v>
                </c:pt>
                <c:pt idx="1008">
                  <c:v>2.4334009123035987</c:v>
                </c:pt>
                <c:pt idx="1009">
                  <c:v>2.433433787880821</c:v>
                </c:pt>
                <c:pt idx="1010">
                  <c:v>2.4334666630138924</c:v>
                </c:pt>
                <c:pt idx="1011">
                  <c:v>2.4334995377028532</c:v>
                </c:pt>
                <c:pt idx="1012">
                  <c:v>2.4335324119477018</c:v>
                </c:pt>
                <c:pt idx="1013">
                  <c:v>2.4335652857484633</c:v>
                </c:pt>
                <c:pt idx="1014">
                  <c:v>2.4335981591051548</c:v>
                </c:pt>
                <c:pt idx="1015">
                  <c:v>2.4336310320177952</c:v>
                </c:pt>
                <c:pt idx="1016">
                  <c:v>2.4336639044864024</c:v>
                </c:pt>
                <c:pt idx="1017">
                  <c:v>2.4336967765109976</c:v>
                </c:pt>
                <c:pt idx="1018">
                  <c:v>2.4337296480915906</c:v>
                </c:pt>
                <c:pt idx="1019">
                  <c:v>2.4337625192281966</c:v>
                </c:pt>
                <c:pt idx="1020">
                  <c:v>2.4337953899208538</c:v>
                </c:pt>
                <c:pt idx="1021">
                  <c:v>2.4338282601695624</c:v>
                </c:pt>
                <c:pt idx="1022">
                  <c:v>2.4338611299743427</c:v>
                </c:pt>
                <c:pt idx="1023">
                  <c:v>2.4338939993352171</c:v>
                </c:pt>
                <c:pt idx="1024">
                  <c:v>2.4339268682522111</c:v>
                </c:pt>
                <c:pt idx="1025">
                  <c:v>2.4339597367253232</c:v>
                </c:pt>
                <c:pt idx="1026">
                  <c:v>2.4339926047545828</c:v>
                </c:pt>
                <c:pt idx="1027">
                  <c:v>2.4340254723400077</c:v>
                </c:pt>
                <c:pt idx="1028">
                  <c:v>2.4340583394816107</c:v>
                </c:pt>
                <c:pt idx="1029">
                  <c:v>2.4340912061794242</c:v>
                </c:pt>
                <c:pt idx="1030">
                  <c:v>2.4341240724334492</c:v>
                </c:pt>
                <c:pt idx="1031">
                  <c:v>2.4341569382437074</c:v>
                </c:pt>
                <c:pt idx="1032">
                  <c:v>2.4341898036102267</c:v>
                </c:pt>
                <c:pt idx="1033">
                  <c:v>2.4342226685330166</c:v>
                </c:pt>
                <c:pt idx="1034">
                  <c:v>2.4342555330120907</c:v>
                </c:pt>
                <c:pt idx="1035">
                  <c:v>2.434288397047482</c:v>
                </c:pt>
                <c:pt idx="1036">
                  <c:v>2.4343212606391984</c:v>
                </c:pt>
                <c:pt idx="1037">
                  <c:v>2.4343541237872479</c:v>
                </c:pt>
                <c:pt idx="1038">
                  <c:v>2.434386986491671</c:v>
                </c:pt>
                <c:pt idx="1039">
                  <c:v>2.4344198487524751</c:v>
                </c:pt>
                <c:pt idx="1040">
                  <c:v>2.4344527105696629</c:v>
                </c:pt>
                <c:pt idx="1041">
                  <c:v>2.4344855719432767</c:v>
                </c:pt>
                <c:pt idx="1042">
                  <c:v>2.4345184328733267</c:v>
                </c:pt>
                <c:pt idx="1043">
                  <c:v>2.4345512933598217</c:v>
                </c:pt>
                <c:pt idx="1044">
                  <c:v>2.4345841534027941</c:v>
                </c:pt>
                <c:pt idx="1045">
                  <c:v>2.4346170130022471</c:v>
                </c:pt>
                <c:pt idx="1046">
                  <c:v>2.4346498721582073</c:v>
                </c:pt>
                <c:pt idx="1047">
                  <c:v>2.4346827308706978</c:v>
                </c:pt>
                <c:pt idx="1048">
                  <c:v>2.4347155891397207</c:v>
                </c:pt>
                <c:pt idx="1049">
                  <c:v>2.4347484469653122</c:v>
                </c:pt>
                <c:pt idx="1050">
                  <c:v>2.4347813043474802</c:v>
                </c:pt>
                <c:pt idx="1051">
                  <c:v>2.4348141612862366</c:v>
                </c:pt>
                <c:pt idx="1052">
                  <c:v>2.4348470177816077</c:v>
                </c:pt>
                <c:pt idx="1053">
                  <c:v>2.4348798738336113</c:v>
                </c:pt>
                <c:pt idx="1054">
                  <c:v>2.4349127294422677</c:v>
                </c:pt>
                <c:pt idx="1055">
                  <c:v>2.4349455846075903</c:v>
                </c:pt>
                <c:pt idx="1056">
                  <c:v>2.434978439329591</c:v>
                </c:pt>
                <c:pt idx="1057">
                  <c:v>2.4350112936083068</c:v>
                </c:pt>
                <c:pt idx="1058">
                  <c:v>2.4350441474437368</c:v>
                </c:pt>
                <c:pt idx="1059">
                  <c:v>2.4350770008359079</c:v>
                </c:pt>
                <c:pt idx="1060">
                  <c:v>2.4351098537848337</c:v>
                </c:pt>
                <c:pt idx="1061">
                  <c:v>2.4351427062905371</c:v>
                </c:pt>
                <c:pt idx="1062">
                  <c:v>2.4351755583530319</c:v>
                </c:pt>
                <c:pt idx="1063">
                  <c:v>2.4352084099723368</c:v>
                </c:pt>
                <c:pt idx="1064">
                  <c:v>2.4352412611484717</c:v>
                </c:pt>
                <c:pt idx="1065">
                  <c:v>2.4352741118814532</c:v>
                </c:pt>
                <c:pt idx="1066">
                  <c:v>2.4353069621712988</c:v>
                </c:pt>
                <c:pt idx="1067">
                  <c:v>2.4353398120180274</c:v>
                </c:pt>
                <c:pt idx="1068">
                  <c:v>2.4353726614216558</c:v>
                </c:pt>
                <c:pt idx="1069">
                  <c:v>2.435405510382199</c:v>
                </c:pt>
                <c:pt idx="1070">
                  <c:v>2.4354383588996869</c:v>
                </c:pt>
                <c:pt idx="1071">
                  <c:v>2.4354712069741247</c:v>
                </c:pt>
                <c:pt idx="1072">
                  <c:v>2.4355040546055351</c:v>
                </c:pt>
                <c:pt idx="1073">
                  <c:v>2.435536901793935</c:v>
                </c:pt>
                <c:pt idx="1074">
                  <c:v>2.4355697485393466</c:v>
                </c:pt>
                <c:pt idx="1075">
                  <c:v>2.4356025948417734</c:v>
                </c:pt>
                <c:pt idx="1076">
                  <c:v>2.4356354407012537</c:v>
                </c:pt>
                <c:pt idx="1077">
                  <c:v>2.4356682861177927</c:v>
                </c:pt>
                <c:pt idx="1078">
                  <c:v>2.4357011310914154</c:v>
                </c:pt>
                <c:pt idx="1079">
                  <c:v>2.4357339756221332</c:v>
                </c:pt>
                <c:pt idx="1080">
                  <c:v>2.4357668197099627</c:v>
                </c:pt>
                <c:pt idx="1081">
                  <c:v>2.4357996633549321</c:v>
                </c:pt>
                <c:pt idx="1082">
                  <c:v>2.4358325065570487</c:v>
                </c:pt>
                <c:pt idx="1083">
                  <c:v>2.4358653493163369</c:v>
                </c:pt>
                <c:pt idx="1084">
                  <c:v>2.4358981916328069</c:v>
                </c:pt>
                <c:pt idx="1085">
                  <c:v>2.4359310335064905</c:v>
                </c:pt>
                <c:pt idx="1086">
                  <c:v>2.4359638749373942</c:v>
                </c:pt>
                <c:pt idx="1087">
                  <c:v>2.4359967159255382</c:v>
                </c:pt>
                <c:pt idx="1088">
                  <c:v>2.4360295564709391</c:v>
                </c:pt>
                <c:pt idx="1089">
                  <c:v>2.4360623965736119</c:v>
                </c:pt>
                <c:pt idx="1090">
                  <c:v>2.4360952362335868</c:v>
                </c:pt>
                <c:pt idx="1091">
                  <c:v>2.4361280754508767</c:v>
                </c:pt>
                <c:pt idx="1092">
                  <c:v>2.4361609142254927</c:v>
                </c:pt>
                <c:pt idx="1093">
                  <c:v>2.4361937525574651</c:v>
                </c:pt>
                <c:pt idx="1094">
                  <c:v>2.4362265904467879</c:v>
                </c:pt>
                <c:pt idx="1095">
                  <c:v>2.4362594278935004</c:v>
                </c:pt>
                <c:pt idx="1096">
                  <c:v>2.4362922648976237</c:v>
                </c:pt>
                <c:pt idx="1097">
                  <c:v>2.4363251014591589</c:v>
                </c:pt>
                <c:pt idx="1098">
                  <c:v>2.4363579375781343</c:v>
                </c:pt>
                <c:pt idx="1099">
                  <c:v>2.4363907732545687</c:v>
                </c:pt>
                <c:pt idx="1100">
                  <c:v>2.4364236084884747</c:v>
                </c:pt>
                <c:pt idx="1101">
                  <c:v>2.4364564432798606</c:v>
                </c:pt>
                <c:pt idx="1102">
                  <c:v>2.4364892776287768</c:v>
                </c:pt>
                <c:pt idx="1103">
                  <c:v>2.4365221115352065</c:v>
                </c:pt>
                <c:pt idx="1104">
                  <c:v>2.4365549449991852</c:v>
                </c:pt>
                <c:pt idx="1105">
                  <c:v>2.4365877780207312</c:v>
                </c:pt>
                <c:pt idx="1106">
                  <c:v>2.4366206105998476</c:v>
                </c:pt>
                <c:pt idx="1107">
                  <c:v>2.4366534427365738</c:v>
                </c:pt>
                <c:pt idx="1108">
                  <c:v>2.4366862744309126</c:v>
                </c:pt>
                <c:pt idx="1109">
                  <c:v>2.4367191056828807</c:v>
                </c:pt>
                <c:pt idx="1110">
                  <c:v>2.4367519364925103</c:v>
                </c:pt>
                <c:pt idx="1111">
                  <c:v>2.4367847668598062</c:v>
                </c:pt>
                <c:pt idx="1112">
                  <c:v>2.436817596784786</c:v>
                </c:pt>
                <c:pt idx="1113">
                  <c:v>2.4368504262674762</c:v>
                </c:pt>
                <c:pt idx="1114">
                  <c:v>2.4368832553078943</c:v>
                </c:pt>
                <c:pt idx="1115">
                  <c:v>2.4369160839060466</c:v>
                </c:pt>
                <c:pt idx="1116">
                  <c:v>2.4369489120619621</c:v>
                </c:pt>
                <c:pt idx="1117">
                  <c:v>2.4369817397756597</c:v>
                </c:pt>
                <c:pt idx="1118">
                  <c:v>2.4370145670471492</c:v>
                </c:pt>
                <c:pt idx="1119">
                  <c:v>2.4370473938764508</c:v>
                </c:pt>
                <c:pt idx="1120">
                  <c:v>2.4370802202635837</c:v>
                </c:pt>
                <c:pt idx="1121">
                  <c:v>2.4371130462085682</c:v>
                </c:pt>
                <c:pt idx="1122">
                  <c:v>2.4371458717114192</c:v>
                </c:pt>
                <c:pt idx="1123">
                  <c:v>2.4371786967721509</c:v>
                </c:pt>
                <c:pt idx="1124">
                  <c:v>2.4372115213907879</c:v>
                </c:pt>
                <c:pt idx="1125">
                  <c:v>2.4372443455673456</c:v>
                </c:pt>
                <c:pt idx="1126">
                  <c:v>2.4372771693018387</c:v>
                </c:pt>
                <c:pt idx="1127">
                  <c:v>2.4373099925942947</c:v>
                </c:pt>
                <c:pt idx="1128">
                  <c:v>2.4373428154447172</c:v>
                </c:pt>
                <c:pt idx="1129">
                  <c:v>2.4373756378531377</c:v>
                </c:pt>
                <c:pt idx="1130">
                  <c:v>2.4374084598195633</c:v>
                </c:pt>
                <c:pt idx="1131">
                  <c:v>2.4374412813440243</c:v>
                </c:pt>
                <c:pt idx="1132">
                  <c:v>2.4374741024265272</c:v>
                </c:pt>
                <c:pt idx="1133">
                  <c:v>2.4375069230670907</c:v>
                </c:pt>
                <c:pt idx="1134">
                  <c:v>2.4375397432657402</c:v>
                </c:pt>
                <c:pt idx="1135">
                  <c:v>2.4375725630224836</c:v>
                </c:pt>
                <c:pt idx="1136">
                  <c:v>2.4376053823373462</c:v>
                </c:pt>
                <c:pt idx="1137">
                  <c:v>2.4376382012103441</c:v>
                </c:pt>
                <c:pt idx="1138">
                  <c:v>2.4376710196414941</c:v>
                </c:pt>
                <c:pt idx="1139">
                  <c:v>2.4377038376308144</c:v>
                </c:pt>
                <c:pt idx="1140">
                  <c:v>2.4377366551783242</c:v>
                </c:pt>
                <c:pt idx="1141">
                  <c:v>2.4377694722840384</c:v>
                </c:pt>
                <c:pt idx="1142">
                  <c:v>2.4378022889479802</c:v>
                </c:pt>
                <c:pt idx="1143">
                  <c:v>2.4378351051701577</c:v>
                </c:pt>
                <c:pt idx="1144">
                  <c:v>2.4378679209505987</c:v>
                </c:pt>
                <c:pt idx="1145">
                  <c:v>2.4379007362893192</c:v>
                </c:pt>
                <c:pt idx="1146">
                  <c:v>2.4379335511863398</c:v>
                </c:pt>
                <c:pt idx="1147">
                  <c:v>2.437966365641659</c:v>
                </c:pt>
                <c:pt idx="1148">
                  <c:v>2.4379991796553182</c:v>
                </c:pt>
                <c:pt idx="1149">
                  <c:v>2.4380319932273244</c:v>
                </c:pt>
                <c:pt idx="1150">
                  <c:v>2.4380648063576982</c:v>
                </c:pt>
                <c:pt idx="1151">
                  <c:v>2.4380976190464572</c:v>
                </c:pt>
                <c:pt idx="1152">
                  <c:v>2.438130431293617</c:v>
                </c:pt>
                <c:pt idx="1153">
                  <c:v>2.438163243099198</c:v>
                </c:pt>
                <c:pt idx="1154">
                  <c:v>2.4381960544632171</c:v>
                </c:pt>
                <c:pt idx="1155">
                  <c:v>2.4382288653856921</c:v>
                </c:pt>
                <c:pt idx="1156">
                  <c:v>2.4382616758666407</c:v>
                </c:pt>
                <c:pt idx="1157">
                  <c:v>2.4382944859060807</c:v>
                </c:pt>
                <c:pt idx="1158">
                  <c:v>2.4383272955040312</c:v>
                </c:pt>
                <c:pt idx="1159">
                  <c:v>2.4383601046605068</c:v>
                </c:pt>
                <c:pt idx="1160">
                  <c:v>2.4383929133755267</c:v>
                </c:pt>
                <c:pt idx="1161">
                  <c:v>2.4384257216491134</c:v>
                </c:pt>
                <c:pt idx="1162">
                  <c:v>2.4384585294812733</c:v>
                </c:pt>
                <c:pt idx="1163">
                  <c:v>2.4384913368720422</c:v>
                </c:pt>
                <c:pt idx="1164">
                  <c:v>2.4385241438214242</c:v>
                </c:pt>
                <c:pt idx="1165">
                  <c:v>2.4385569503294362</c:v>
                </c:pt>
                <c:pt idx="1166">
                  <c:v>2.4385897563961052</c:v>
                </c:pt>
                <c:pt idx="1167">
                  <c:v>2.4386225620214392</c:v>
                </c:pt>
                <c:pt idx="1168">
                  <c:v>2.4386553672054587</c:v>
                </c:pt>
                <c:pt idx="1169">
                  <c:v>2.4386881719481823</c:v>
                </c:pt>
                <c:pt idx="1170">
                  <c:v>2.4387209762496407</c:v>
                </c:pt>
                <c:pt idx="1171">
                  <c:v>2.4387537801098329</c:v>
                </c:pt>
                <c:pt idx="1172">
                  <c:v>2.4387865835287803</c:v>
                </c:pt>
                <c:pt idx="1173">
                  <c:v>2.4388193865065118</c:v>
                </c:pt>
                <c:pt idx="1174">
                  <c:v>2.4388521890430255</c:v>
                </c:pt>
                <c:pt idx="1175">
                  <c:v>2.4388849911383677</c:v>
                </c:pt>
                <c:pt idx="1176">
                  <c:v>2.4389177927925396</c:v>
                </c:pt>
                <c:pt idx="1177">
                  <c:v>2.4389505940055427</c:v>
                </c:pt>
                <c:pt idx="1178">
                  <c:v>2.4389833947774231</c:v>
                </c:pt>
                <c:pt idx="1179">
                  <c:v>2.4390161951081764</c:v>
                </c:pt>
                <c:pt idx="1180">
                  <c:v>2.4390489949978371</c:v>
                </c:pt>
                <c:pt idx="1181">
                  <c:v>2.4390817944464271</c:v>
                </c:pt>
                <c:pt idx="1182">
                  <c:v>2.4391145934539438</c:v>
                </c:pt>
                <c:pt idx="1183">
                  <c:v>2.4391473920204172</c:v>
                </c:pt>
                <c:pt idx="1184">
                  <c:v>2.4391801901458572</c:v>
                </c:pt>
                <c:pt idx="1185">
                  <c:v>2.4392129878302926</c:v>
                </c:pt>
                <c:pt idx="1186">
                  <c:v>2.4392457850737324</c:v>
                </c:pt>
                <c:pt idx="1187">
                  <c:v>2.4392785818762035</c:v>
                </c:pt>
                <c:pt idx="1188">
                  <c:v>2.4393113782377212</c:v>
                </c:pt>
                <c:pt idx="1189">
                  <c:v>2.4393441741582853</c:v>
                </c:pt>
                <c:pt idx="1190">
                  <c:v>2.4393769696379439</c:v>
                </c:pt>
                <c:pt idx="1191">
                  <c:v>2.439409764676693</c:v>
                </c:pt>
                <c:pt idx="1192">
                  <c:v>2.439442559274553</c:v>
                </c:pt>
                <c:pt idx="1193">
                  <c:v>2.4394753534315528</c:v>
                </c:pt>
                <c:pt idx="1194">
                  <c:v>2.4395081471476989</c:v>
                </c:pt>
                <c:pt idx="1195">
                  <c:v>2.4395409404230133</c:v>
                </c:pt>
                <c:pt idx="1196">
                  <c:v>2.4395737332575131</c:v>
                </c:pt>
                <c:pt idx="1197">
                  <c:v>2.4396065256512163</c:v>
                </c:pt>
                <c:pt idx="1198">
                  <c:v>2.4396393176041387</c:v>
                </c:pt>
                <c:pt idx="1199">
                  <c:v>2.4396721091163007</c:v>
                </c:pt>
              </c:numCache>
            </c:numRef>
          </c:yVal>
        </c:ser>
        <c:axId val="187881344"/>
        <c:axId val="187882880"/>
      </c:scatterChart>
      <c:valAx>
        <c:axId val="187881344"/>
        <c:scaling>
          <c:orientation val="minMax"/>
          <c:max val="100"/>
        </c:scaling>
        <c:axPos val="b"/>
        <c:numFmt formatCode="General" sourceLinked="1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87882880"/>
        <c:crosses val="autoZero"/>
        <c:crossBetween val="midCat"/>
      </c:valAx>
      <c:valAx>
        <c:axId val="187882880"/>
        <c:scaling>
          <c:orientation val="minMax"/>
          <c:max val="5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87881344"/>
        <c:crosses val="autoZero"/>
        <c:crossBetween val="midCat"/>
        <c:majorUnit val="1"/>
      </c:valAx>
    </c:plotArea>
    <c:legend>
      <c:legendPos val="r"/>
      <c:layout>
        <c:manualLayout>
          <c:xMode val="edge"/>
          <c:yMode val="edge"/>
          <c:x val="0.7571344847296485"/>
          <c:y val="0.20818900897803239"/>
          <c:w val="0.24286552078826049"/>
          <c:h val="0.17131812369607646"/>
        </c:manualLayout>
      </c:layout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</c:chart>
  <c:externalData r:id="rId2"/>
</c:chartSpac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342063" y="9636125"/>
            <a:ext cx="393700" cy="230188"/>
          </a:xfrm>
          <a:prstGeom prst="rect">
            <a:avLst/>
          </a:prstGeom>
        </p:spPr>
        <p:txBody>
          <a:bodyPr vert="horz" lIns="90537" tIns="45269" rIns="90537" bIns="4526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fld id="{427393D5-E2F8-4747-8723-A8EFD8EE137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900113" y="739775"/>
            <a:ext cx="4935537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6342063" y="9636125"/>
            <a:ext cx="393700" cy="230188"/>
          </a:xfrm>
          <a:prstGeom prst="rect">
            <a:avLst/>
          </a:prstGeom>
        </p:spPr>
        <p:txBody>
          <a:bodyPr vert="horz" lIns="90537" tIns="45269" rIns="90537" bIns="4526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fld id="{9E3BD764-F7D8-497E-BD25-ECF010F868A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4" name="Notes Placeholder 3"/>
          <p:cNvSpPr>
            <a:spLocks noGrp="1"/>
          </p:cNvSpPr>
          <p:nvPr>
            <p:ph type="body" sz="quarter" idx="3"/>
          </p:nvPr>
        </p:nvSpPr>
        <p:spPr>
          <a:xfrm>
            <a:off x="673100" y="4686300"/>
            <a:ext cx="5389563" cy="44402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6313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 defTabSz="976313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 defTabSz="976313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 defTabSz="976313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 defTabSz="976313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fld id="{C0CD1350-C2F2-45CE-8B45-134D594CDABC}" type="slidenum">
              <a:rPr lang="en-GB" smtClean="0">
                <a:latin typeface="Times" pitchFamily="18" charset="0"/>
              </a:rPr>
              <a:pPr/>
              <a:t>15</a:t>
            </a:fld>
            <a:endParaRPr lang="en-GB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F1019A-1042-4D34-A34F-E934582D318F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1200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rPr>
              <a:t>In</a:t>
            </a:r>
            <a:r>
              <a:rPr lang="en-GB" sz="1200" kern="1200" baseline="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rPr>
              <a:t>this latest implementation, four objective lens are focused onto a specimen.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rPr>
              <a:t>While two opposing lenses illuminate the specimen with a light-sheet from two opposing directions, the two remaining, orthogonal objective lenses simultaneously generate two images on the two </a:t>
            </a:r>
            <a:r>
              <a:rPr lang="en-GB" sz="1200" kern="1200" dirty="0" err="1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rPr>
              <a:t>sCMOS</a:t>
            </a:r>
            <a:r>
              <a:rPr lang="en-GB" sz="1200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rPr>
              <a:t> cameras. This way we can within a fraction of a second collect four images, each corresponding to one of the four combinations of the illumination/detection lenses. Each of the four images will demonstrate good quality only in a part of an opaque specimen, while all together provide a vastly improved image. (Uros Krzic, Hufnagel lab, EMBL Heidelberg)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F1019A-1042-4D34-A34F-E934582D318F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50" y="1412875"/>
            <a:ext cx="8572500" cy="446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27388" y="6540500"/>
            <a:ext cx="2689225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82900" y="438150"/>
            <a:ext cx="337820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395536" y="4437112"/>
            <a:ext cx="8352928" cy="820688"/>
          </a:xfrm>
          <a:prstGeom prst="rect">
            <a:avLst/>
          </a:prstGeo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ctr" rtl="0">
              <a:spcBef>
                <a:spcPct val="0"/>
              </a:spcBef>
              <a:buNone/>
              <a:defRPr sz="4000" b="1">
                <a:ln>
                  <a:noFill/>
                </a:ln>
                <a:solidFill>
                  <a:schemeClr val="tx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Arial Narrow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395536" y="5285936"/>
            <a:ext cx="8352928" cy="1095392"/>
          </a:xfrm>
          <a:prstGeom prst="rect">
            <a:avLst/>
          </a:prstGeom>
        </p:spPr>
        <p:txBody>
          <a:bodyPr lIns="0" rIns="18288"/>
          <a:lstStyle>
            <a:lvl1pPr marL="0" marR="45720" indent="0" algn="ctr">
              <a:buNone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o with lens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0783"/>
            <a:ext cx="8280920" cy="460853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2600">
                <a:solidFill>
                  <a:schemeClr val="tx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defRPr sz="1800">
                <a:solidFill>
                  <a:schemeClr val="tx1"/>
                </a:solidFill>
                <a:latin typeface="Arial Narrow" pitchFamily="34" charset="0"/>
              </a:defRPr>
            </a:lvl4pPr>
            <a:lvl5pPr marL="1463040" indent="-210312">
              <a:buClr>
                <a:srgbClr val="005172"/>
              </a:buClr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B6F4AF24-746C-4D06-A081-AA43B56B934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o Application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0783"/>
            <a:ext cx="8280920" cy="4608537"/>
          </a:xfrm>
          <a:prstGeom prst="rect">
            <a:avLst/>
          </a:prstGeo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800"/>
              </a:spcBef>
              <a:buFontTx/>
              <a:buBlip>
                <a:blip r:embed="rId3"/>
              </a:buBlip>
              <a:defRPr sz="2600">
                <a:solidFill>
                  <a:schemeClr val="bg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2400">
                <a:solidFill>
                  <a:schemeClr val="bg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800">
                <a:solidFill>
                  <a:schemeClr val="bg1"/>
                </a:solidFill>
                <a:latin typeface="Arial Narrow" pitchFamily="34" charset="0"/>
              </a:defRPr>
            </a:lvl4pPr>
            <a:lvl5pPr marL="1463040" indent="-210312">
              <a:buClr>
                <a:schemeClr val="bg1"/>
              </a:buClr>
              <a:buFont typeface="Wingdings" pitchFamily="2" charset="2"/>
              <a:buChar char="q"/>
              <a:defRPr sz="1600">
                <a:solidFill>
                  <a:schemeClr val="bg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B2910DA1-0E34-4AB0-9148-BB2F43B8956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Xon3 on whit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0783"/>
            <a:ext cx="8280920" cy="460853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2600">
                <a:solidFill>
                  <a:schemeClr val="tx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defRPr sz="1800">
                <a:solidFill>
                  <a:schemeClr val="tx1"/>
                </a:solidFill>
                <a:latin typeface="Arial Narrow" pitchFamily="34" charset="0"/>
              </a:defRPr>
            </a:lvl4pPr>
            <a:lvl5pPr marL="1463040" indent="-210312">
              <a:buClr>
                <a:srgbClr val="005172"/>
              </a:buClr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BD10174F-3F6B-4187-BCDB-CCA2E4426E3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Xon3 on black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0783"/>
            <a:ext cx="8280920" cy="4608537"/>
          </a:xfrm>
          <a:prstGeom prst="rect">
            <a:avLst/>
          </a:prstGeo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800"/>
              </a:spcBef>
              <a:buFontTx/>
              <a:buBlip>
                <a:blip r:embed="rId3"/>
              </a:buBlip>
              <a:defRPr sz="2600">
                <a:solidFill>
                  <a:schemeClr val="bg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2400">
                <a:solidFill>
                  <a:schemeClr val="bg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800">
                <a:solidFill>
                  <a:schemeClr val="bg1"/>
                </a:solidFill>
                <a:latin typeface="Arial Narrow" pitchFamily="34" charset="0"/>
              </a:defRPr>
            </a:lvl4pPr>
            <a:lvl5pPr marL="1463040" indent="-210312">
              <a:buClr>
                <a:schemeClr val="bg1"/>
              </a:buClr>
              <a:buFont typeface="Wingdings" pitchFamily="2" charset="2"/>
              <a:buChar char="q"/>
              <a:defRPr sz="1600">
                <a:solidFill>
                  <a:schemeClr val="bg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66D2B9DE-932F-4444-B53B-521580DC8BA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Xon3 on microscop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0783"/>
            <a:ext cx="8280920" cy="460853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2600">
                <a:solidFill>
                  <a:schemeClr val="tx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defRPr sz="1800">
                <a:solidFill>
                  <a:schemeClr val="tx1"/>
                </a:solidFill>
                <a:latin typeface="Arial Narrow" pitchFamily="34" charset="0"/>
              </a:defRPr>
            </a:lvl4pPr>
            <a:lvl5pPr marL="1463040" indent="-210312">
              <a:buClr>
                <a:srgbClr val="005172"/>
              </a:buClr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DBF6739A-E3F6-4555-9CA9-8783B7DD3D3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Xon3 on TuCam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0783"/>
            <a:ext cx="8280920" cy="460853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2600">
                <a:solidFill>
                  <a:schemeClr val="tx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defRPr sz="1800">
                <a:solidFill>
                  <a:schemeClr val="tx1"/>
                </a:solidFill>
                <a:latin typeface="Arial Narrow" pitchFamily="34" charset="0"/>
              </a:defRPr>
            </a:lvl4pPr>
            <a:lvl5pPr marL="1463040" indent="-210312">
              <a:buClr>
                <a:srgbClr val="005172"/>
              </a:buClr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FC134E30-9DB7-47FA-86EB-D81D7A63B22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D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0783"/>
            <a:ext cx="8280920" cy="460853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2600">
                <a:solidFill>
                  <a:schemeClr val="tx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defRPr sz="1800">
                <a:solidFill>
                  <a:schemeClr val="tx1"/>
                </a:solidFill>
                <a:latin typeface="Arial Narrow" pitchFamily="34" charset="0"/>
              </a:defRPr>
            </a:lvl4pPr>
            <a:lvl5pPr marL="1463040" indent="-210312">
              <a:buClr>
                <a:srgbClr val="005172"/>
              </a:buClr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DF5B6F66-04DF-4585-9D33-E9A7878BDC2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roscopy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0783"/>
            <a:ext cx="8280920" cy="4608537"/>
          </a:xfrm>
          <a:prstGeom prst="rect">
            <a:avLst/>
          </a:prstGeo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800"/>
              </a:spcBef>
              <a:buFontTx/>
              <a:buBlip>
                <a:blip r:embed="rId3"/>
              </a:buBlip>
              <a:defRPr sz="2600">
                <a:solidFill>
                  <a:schemeClr val="bg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2400">
                <a:solidFill>
                  <a:schemeClr val="bg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800">
                <a:solidFill>
                  <a:schemeClr val="bg1"/>
                </a:solidFill>
                <a:latin typeface="Arial Narrow" pitchFamily="34" charset="0"/>
              </a:defRPr>
            </a:lvl4pPr>
            <a:lvl5pPr marL="1463040" indent="-210312">
              <a:buClr>
                <a:schemeClr val="bg1"/>
              </a:buClr>
              <a:buFont typeface="Wingdings" pitchFamily="2" charset="2"/>
              <a:buChar char="q"/>
              <a:defRPr sz="1600">
                <a:solidFill>
                  <a:schemeClr val="bg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C96D8AD8-6AD8-4004-BCFA-0334D84F200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ropoin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0783"/>
            <a:ext cx="8280920" cy="460853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2600">
                <a:solidFill>
                  <a:schemeClr val="tx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defRPr sz="1800">
                <a:solidFill>
                  <a:schemeClr val="tx1"/>
                </a:solidFill>
                <a:latin typeface="Arial Narrow" pitchFamily="34" charset="0"/>
              </a:defRPr>
            </a:lvl4pPr>
            <a:lvl5pPr marL="1463040" indent="-210312">
              <a:buClr>
                <a:srgbClr val="005172"/>
              </a:buClr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63680E84-9BCA-4365-8429-135F858F987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 Duo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0783"/>
            <a:ext cx="8280920" cy="460853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2600">
                <a:solidFill>
                  <a:schemeClr val="tx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defRPr sz="1800">
                <a:solidFill>
                  <a:schemeClr val="tx1"/>
                </a:solidFill>
                <a:latin typeface="Arial Narrow" pitchFamily="34" charset="0"/>
              </a:defRPr>
            </a:lvl4pPr>
            <a:lvl5pPr marL="1463040" indent="-210312">
              <a:buClr>
                <a:srgbClr val="005172"/>
              </a:buClr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69278F4D-6889-4A2E-A634-9A59AABBDAA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0783"/>
            <a:ext cx="8280920" cy="460853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2600">
                <a:solidFill>
                  <a:schemeClr val="tx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defRPr sz="1800">
                <a:solidFill>
                  <a:schemeClr val="tx1"/>
                </a:solidFill>
                <a:latin typeface="Arial Narrow" pitchFamily="34" charset="0"/>
              </a:defRPr>
            </a:lvl4pPr>
            <a:lvl5pPr marL="1463040" indent="-210312">
              <a:buClr>
                <a:srgbClr val="005172"/>
              </a:buClr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663F88-5FC3-4F87-AB96-E3A7581C829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PPA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0783"/>
            <a:ext cx="8280920" cy="460853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2600">
                <a:solidFill>
                  <a:schemeClr val="tx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defRPr sz="1800">
                <a:solidFill>
                  <a:schemeClr val="tx1"/>
                </a:solidFill>
                <a:latin typeface="Arial Narrow" pitchFamily="34" charset="0"/>
              </a:defRPr>
            </a:lvl4pPr>
            <a:lvl5pPr marL="1463040" indent="-210312">
              <a:buClr>
                <a:srgbClr val="005172"/>
              </a:buClr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9FF1C84F-3440-4D4F-AA01-28C2A505AF0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us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0783"/>
            <a:ext cx="8280920" cy="460853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2600">
                <a:solidFill>
                  <a:schemeClr val="tx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defRPr sz="1800">
                <a:solidFill>
                  <a:schemeClr val="tx1"/>
                </a:solidFill>
                <a:latin typeface="Arial Narrow" pitchFamily="34" charset="0"/>
              </a:defRPr>
            </a:lvl4pPr>
            <a:lvl5pPr marL="1463040" indent="-210312">
              <a:buClr>
                <a:srgbClr val="005172"/>
              </a:buClr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77899B9D-C38B-4142-BBC8-3B6BABB3E64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elleogram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0783"/>
            <a:ext cx="8280920" cy="4608537"/>
          </a:xfrm>
          <a:prstGeom prst="rect">
            <a:avLst/>
          </a:prstGeo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800"/>
              </a:spcBef>
              <a:buFontTx/>
              <a:buBlip>
                <a:blip r:embed="rId3"/>
              </a:buBlip>
              <a:defRPr sz="2600">
                <a:solidFill>
                  <a:schemeClr val="bg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2400">
                <a:solidFill>
                  <a:schemeClr val="bg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800">
                <a:solidFill>
                  <a:schemeClr val="bg1"/>
                </a:solidFill>
                <a:latin typeface="Arial Narrow" pitchFamily="34" charset="0"/>
              </a:defRPr>
            </a:lvl4pPr>
            <a:lvl5pPr marL="1463040" indent="-210312">
              <a:buClr>
                <a:schemeClr val="bg1"/>
              </a:buClr>
              <a:buFont typeface="Wingdings" pitchFamily="2" charset="2"/>
              <a:buChar char="q"/>
              <a:defRPr sz="1600">
                <a:solidFill>
                  <a:schemeClr val="bg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D6F5127D-6DE1-4103-B041-1E948AA6C7C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B iStar on Shamrock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0783"/>
            <a:ext cx="8280920" cy="460853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2600">
                <a:solidFill>
                  <a:schemeClr val="tx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defRPr sz="1800">
                <a:solidFill>
                  <a:schemeClr val="tx1"/>
                </a:solidFill>
                <a:latin typeface="Arial Narrow" pitchFamily="34" charset="0"/>
              </a:defRPr>
            </a:lvl4pPr>
            <a:lvl5pPr marL="1463040" indent="-210312">
              <a:buClr>
                <a:srgbClr val="005172"/>
              </a:buClr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C9416F3E-04F8-4ECD-B735-45B020AE946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B iStar on black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0783"/>
            <a:ext cx="8280920" cy="4608537"/>
          </a:xfrm>
          <a:prstGeom prst="rect">
            <a:avLst/>
          </a:prstGeo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800"/>
              </a:spcBef>
              <a:buFontTx/>
              <a:buBlip>
                <a:blip r:embed="rId3"/>
              </a:buBlip>
              <a:defRPr sz="2600">
                <a:solidFill>
                  <a:schemeClr val="bg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2400">
                <a:solidFill>
                  <a:schemeClr val="bg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800">
                <a:solidFill>
                  <a:schemeClr val="bg1"/>
                </a:solidFill>
                <a:latin typeface="Arial Narrow" pitchFamily="34" charset="0"/>
              </a:defRPr>
            </a:lvl4pPr>
            <a:lvl5pPr marL="1463040" indent="-210312">
              <a:buClr>
                <a:schemeClr val="bg1"/>
              </a:buClr>
              <a:buFont typeface="Wingdings" pitchFamily="2" charset="2"/>
              <a:buChar char="q"/>
              <a:defRPr sz="1600">
                <a:solidFill>
                  <a:schemeClr val="bg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73A6DF45-04B9-45D4-8CD6-C02746CBFFE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chelleogram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0783"/>
            <a:ext cx="8280920" cy="4608537"/>
          </a:xfrm>
          <a:prstGeom prst="rect">
            <a:avLst/>
          </a:prstGeo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800"/>
              </a:spcBef>
              <a:buFontTx/>
              <a:buBlip>
                <a:blip r:embed="rId3"/>
              </a:buBlip>
              <a:defRPr sz="2600">
                <a:solidFill>
                  <a:schemeClr val="bg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2400">
                <a:solidFill>
                  <a:schemeClr val="bg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800">
                <a:solidFill>
                  <a:schemeClr val="bg1"/>
                </a:solidFill>
                <a:latin typeface="Arial Narrow" pitchFamily="34" charset="0"/>
              </a:defRPr>
            </a:lvl4pPr>
            <a:lvl5pPr marL="1463040" indent="-210312">
              <a:buClr>
                <a:schemeClr val="bg1"/>
              </a:buClr>
              <a:buFont typeface="Wingdings" pitchFamily="2" charset="2"/>
              <a:buChar char="q"/>
              <a:defRPr sz="1600">
                <a:solidFill>
                  <a:schemeClr val="bg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D4895BD6-888F-4AB6-B78C-A7402EB4F9E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Kon L Xray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0783"/>
            <a:ext cx="8280920" cy="460853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2600">
                <a:solidFill>
                  <a:schemeClr val="tx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defRPr sz="1800">
                <a:solidFill>
                  <a:schemeClr val="tx1"/>
                </a:solidFill>
                <a:latin typeface="Arial Narrow" pitchFamily="34" charset="0"/>
              </a:defRPr>
            </a:lvl4pPr>
            <a:lvl5pPr marL="1463040" indent="-210312">
              <a:buClr>
                <a:srgbClr val="005172"/>
              </a:buClr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3797CE13-017E-4DA7-B18D-E0AE9ABD98D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Vac on whit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0783"/>
            <a:ext cx="8280920" cy="460853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2600">
                <a:solidFill>
                  <a:schemeClr val="tx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defRPr sz="1800">
                <a:solidFill>
                  <a:schemeClr val="tx1"/>
                </a:solidFill>
                <a:latin typeface="Arial Narrow" pitchFamily="34" charset="0"/>
              </a:defRPr>
            </a:lvl4pPr>
            <a:lvl5pPr marL="1463040" indent="-210312">
              <a:buClr>
                <a:srgbClr val="005172"/>
              </a:buClr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0B300AAA-56BC-4558-931B-AF896A031F3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Vac on black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0783"/>
            <a:ext cx="8280920" cy="4608537"/>
          </a:xfrm>
          <a:prstGeom prst="rect">
            <a:avLst/>
          </a:prstGeo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800"/>
              </a:spcBef>
              <a:buFontTx/>
              <a:buBlip>
                <a:blip r:embed="rId3"/>
              </a:buBlip>
              <a:defRPr sz="2600">
                <a:solidFill>
                  <a:schemeClr val="bg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2400">
                <a:solidFill>
                  <a:schemeClr val="bg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800">
                <a:solidFill>
                  <a:schemeClr val="bg1"/>
                </a:solidFill>
                <a:latin typeface="Arial Narrow" pitchFamily="34" charset="0"/>
              </a:defRPr>
            </a:lvl4pPr>
            <a:lvl5pPr marL="1463040" indent="-210312">
              <a:buClr>
                <a:schemeClr val="bg1"/>
              </a:buClr>
              <a:buFont typeface="Wingdings" pitchFamily="2" charset="2"/>
              <a:buChar char="q"/>
              <a:defRPr sz="1600">
                <a:solidFill>
                  <a:schemeClr val="bg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F577EBF1-DCC7-4D40-B846-9E791A5A392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ris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0783"/>
            <a:ext cx="8280920" cy="4608537"/>
          </a:xfrm>
          <a:prstGeom prst="rect">
            <a:avLst/>
          </a:prstGeo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800"/>
              </a:spcBef>
              <a:buFontTx/>
              <a:buBlip>
                <a:blip r:embed="rId3"/>
              </a:buBlip>
              <a:defRPr sz="2600">
                <a:solidFill>
                  <a:schemeClr val="bg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2400">
                <a:solidFill>
                  <a:schemeClr val="bg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800">
                <a:solidFill>
                  <a:schemeClr val="bg1"/>
                </a:solidFill>
                <a:latin typeface="Arial Narrow" pitchFamily="34" charset="0"/>
              </a:defRPr>
            </a:lvl4pPr>
            <a:lvl5pPr marL="1463040" indent="-210312">
              <a:buClr>
                <a:schemeClr val="bg1"/>
              </a:buClr>
              <a:buFont typeface="Wingdings" pitchFamily="2" charset="2"/>
              <a:buChar char="q"/>
              <a:defRPr sz="1600">
                <a:solidFill>
                  <a:schemeClr val="bg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CD7DF51E-CDC2-48B8-8333-7F33AD23444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lack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0783"/>
            <a:ext cx="8280920" cy="4608537"/>
          </a:xfrm>
          <a:prstGeom prst="rect">
            <a:avLst/>
          </a:prstGeo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800"/>
              </a:spcBef>
              <a:buFontTx/>
              <a:buBlip>
                <a:blip r:embed="rId3"/>
              </a:buBlip>
              <a:defRPr sz="2600">
                <a:solidFill>
                  <a:schemeClr val="bg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2400">
                <a:solidFill>
                  <a:schemeClr val="bg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800">
                <a:solidFill>
                  <a:schemeClr val="bg1"/>
                </a:solidFill>
                <a:latin typeface="Arial Narrow" pitchFamily="34" charset="0"/>
              </a:defRPr>
            </a:lvl4pPr>
            <a:lvl5pPr marL="1463040" indent="-210312">
              <a:buClr>
                <a:schemeClr val="bg1"/>
              </a:buClr>
              <a:buFont typeface="Wingdings" pitchFamily="2" charset="2"/>
              <a:buChar char="q"/>
              <a:defRPr sz="1600">
                <a:solidFill>
                  <a:schemeClr val="bg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9B2F6B24-B4E9-4DA9-96D5-71F5E25CD64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bre Optics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0783"/>
            <a:ext cx="8280920" cy="460853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2600">
                <a:solidFill>
                  <a:schemeClr val="tx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defRPr sz="1800">
                <a:solidFill>
                  <a:schemeClr val="tx1"/>
                </a:solidFill>
                <a:latin typeface="Arial Narrow" pitchFamily="34" charset="0"/>
              </a:defRPr>
            </a:lvl4pPr>
            <a:lvl5pPr marL="1463040" indent="-210312">
              <a:buClr>
                <a:srgbClr val="005172"/>
              </a:buClr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12353D80-018C-49C9-A4CE-92091E4C97C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0783"/>
            <a:ext cx="8280920" cy="460853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2600">
                <a:solidFill>
                  <a:schemeClr val="tx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defRPr sz="1800">
                <a:solidFill>
                  <a:schemeClr val="tx1"/>
                </a:solidFill>
                <a:latin typeface="Arial Narrow" pitchFamily="34" charset="0"/>
              </a:defRPr>
            </a:lvl4pPr>
            <a:lvl5pPr marL="1463040" indent="-210312">
              <a:buClr>
                <a:srgbClr val="005172"/>
              </a:buClr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5AADF949-4124-4B43-A36D-24780265C25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nsor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0783"/>
            <a:ext cx="8280920" cy="4608537"/>
          </a:xfrm>
          <a:prstGeom prst="rect">
            <a:avLst/>
          </a:prstGeo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800"/>
              </a:spcBef>
              <a:buFontTx/>
              <a:buBlip>
                <a:blip r:embed="rId3"/>
              </a:buBlip>
              <a:defRPr sz="2600">
                <a:solidFill>
                  <a:schemeClr val="bg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2400">
                <a:solidFill>
                  <a:schemeClr val="bg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800">
                <a:solidFill>
                  <a:schemeClr val="bg1"/>
                </a:solidFill>
                <a:latin typeface="Arial Narrow" pitchFamily="34" charset="0"/>
              </a:defRPr>
            </a:lvl4pPr>
            <a:lvl5pPr marL="1463040" indent="-210312">
              <a:buClr>
                <a:schemeClr val="bg1"/>
              </a:buClr>
              <a:buFont typeface="Wingdings" pitchFamily="2" charset="2"/>
              <a:buChar char="q"/>
              <a:defRPr sz="1600">
                <a:solidFill>
                  <a:schemeClr val="bg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A67B5EB8-1DB7-48DA-8C5C-FCEFF26B0B8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D334A96E-366F-42A4-9DC8-6CA35E87D5D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18830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457200" y="1908000"/>
            <a:ext cx="4042792" cy="432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2400">
                <a:solidFill>
                  <a:schemeClr val="tx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defRPr sz="2200">
                <a:solidFill>
                  <a:schemeClr val="tx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defRPr sz="1800">
                <a:solidFill>
                  <a:schemeClr val="tx1"/>
                </a:solidFill>
                <a:latin typeface="Arial Narrow" pitchFamily="34" charset="0"/>
              </a:defRPr>
            </a:lvl4pPr>
            <a:lvl5pPr marL="1463040" indent="-210312">
              <a:buClr>
                <a:srgbClr val="005172"/>
              </a:buClr>
              <a:buFont typeface="Wingdings" pitchFamily="2" charset="2"/>
              <a:buChar char="q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633664" y="1908000"/>
            <a:ext cx="4042792" cy="432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2400">
                <a:solidFill>
                  <a:schemeClr val="tx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defRPr sz="2200">
                <a:solidFill>
                  <a:schemeClr val="tx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defRPr sz="1800">
                <a:solidFill>
                  <a:schemeClr val="tx1"/>
                </a:solidFill>
                <a:latin typeface="Arial Narrow" pitchFamily="34" charset="0"/>
              </a:defRPr>
            </a:lvl4pPr>
            <a:lvl5pPr marL="1463040" indent="-210312">
              <a:buClr>
                <a:srgbClr val="005172"/>
              </a:buClr>
              <a:buFont typeface="Wingdings" pitchFamily="2" charset="2"/>
              <a:buChar char="q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6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solidFill>
                  <a:srgbClr val="005172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1003F2CC-C281-45E7-96E0-D282CC84EEB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Black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457200" y="1908000"/>
            <a:ext cx="4042792" cy="4320000"/>
          </a:xfrm>
          <a:prstGeom prst="rect">
            <a:avLst/>
          </a:prstGeo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800"/>
              </a:spcBef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2200">
                <a:solidFill>
                  <a:schemeClr val="bg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800">
                <a:solidFill>
                  <a:schemeClr val="bg1"/>
                </a:solidFill>
                <a:latin typeface="Arial Narrow" pitchFamily="34" charset="0"/>
              </a:defRPr>
            </a:lvl4pPr>
            <a:lvl5pPr marL="1463040" indent="-210312">
              <a:buClr>
                <a:schemeClr val="bg1"/>
              </a:buClr>
              <a:buFont typeface="Wingdings" pitchFamily="2" charset="2"/>
              <a:buChar char="q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/>
          </p:nvPr>
        </p:nvSpPr>
        <p:spPr>
          <a:xfrm>
            <a:off x="4633664" y="1908000"/>
            <a:ext cx="4042792" cy="4320000"/>
          </a:xfrm>
          <a:prstGeom prst="rect">
            <a:avLst/>
          </a:prstGeo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800"/>
              </a:spcBef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2200">
                <a:solidFill>
                  <a:schemeClr val="bg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800">
                <a:solidFill>
                  <a:schemeClr val="bg1"/>
                </a:solidFill>
                <a:latin typeface="Arial Narrow" pitchFamily="34" charset="0"/>
              </a:defRPr>
            </a:lvl4pPr>
            <a:lvl5pPr marL="1463040" indent="-210312">
              <a:buClr>
                <a:schemeClr val="bg1"/>
              </a:buClr>
              <a:buFont typeface="Wingdings" pitchFamily="2" charset="2"/>
              <a:buChar char="q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69C19286-5DBB-42E2-81E8-D84C569C2F5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844825"/>
            <a:ext cx="4040188" cy="599411"/>
          </a:xfrm>
          <a:prstGeom prst="rect">
            <a:avLst/>
          </a:prstGeo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2"/>
                </a:solidFill>
                <a:effectLst/>
                <a:latin typeface="Arial Narrow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solidFill>
                  <a:srgbClr val="005172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2"/>
          </p:nvPr>
        </p:nvSpPr>
        <p:spPr>
          <a:xfrm>
            <a:off x="467544" y="2520000"/>
            <a:ext cx="4042792" cy="38448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2400">
                <a:solidFill>
                  <a:schemeClr val="tx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defRPr sz="2200">
                <a:solidFill>
                  <a:schemeClr val="tx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defRPr sz="1800">
                <a:solidFill>
                  <a:schemeClr val="tx1"/>
                </a:solidFill>
                <a:latin typeface="Arial Narrow" pitchFamily="34" charset="0"/>
              </a:defRPr>
            </a:lvl4pPr>
            <a:lvl5pPr marL="1463040" indent="-210312">
              <a:buClr>
                <a:srgbClr val="005172"/>
              </a:buClr>
              <a:buFont typeface="Wingdings" pitchFamily="2" charset="2"/>
              <a:buChar char="q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36269" y="1844825"/>
            <a:ext cx="4040188" cy="599411"/>
          </a:xfrm>
          <a:prstGeom prst="rect">
            <a:avLst/>
          </a:prstGeo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2"/>
                </a:solidFill>
                <a:effectLst/>
                <a:latin typeface="Arial Narrow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4633664" y="2520000"/>
            <a:ext cx="4042792" cy="38448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2400">
                <a:solidFill>
                  <a:schemeClr val="tx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defRPr sz="2200">
                <a:solidFill>
                  <a:schemeClr val="tx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defRPr sz="1800">
                <a:solidFill>
                  <a:schemeClr val="tx1"/>
                </a:solidFill>
                <a:latin typeface="Arial Narrow" pitchFamily="34" charset="0"/>
              </a:defRPr>
            </a:lvl4pPr>
            <a:lvl5pPr marL="1463040" indent="-210312">
              <a:buClr>
                <a:srgbClr val="005172"/>
              </a:buClr>
              <a:buFont typeface="Wingdings" pitchFamily="2" charset="2"/>
              <a:buChar char="q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DEAB33DD-FC22-4636-B00F-04466F864FD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Black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57201" y="1844825"/>
            <a:ext cx="4040188" cy="599411"/>
          </a:xfrm>
          <a:prstGeom prst="rect">
            <a:avLst/>
          </a:prstGeo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bg1"/>
                </a:solidFill>
                <a:effectLst/>
                <a:latin typeface="Arial Narrow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2"/>
          </p:nvPr>
        </p:nvSpPr>
        <p:spPr>
          <a:xfrm>
            <a:off x="467544" y="2520000"/>
            <a:ext cx="4042792" cy="3645304"/>
          </a:xfrm>
          <a:prstGeom prst="rect">
            <a:avLst/>
          </a:prstGeo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800"/>
              </a:spcBef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2200">
                <a:solidFill>
                  <a:schemeClr val="bg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800">
                <a:solidFill>
                  <a:schemeClr val="bg1"/>
                </a:solidFill>
                <a:latin typeface="Arial Narrow" pitchFamily="34" charset="0"/>
              </a:defRPr>
            </a:lvl4pPr>
            <a:lvl5pPr marL="1463040" indent="-210312">
              <a:buClr>
                <a:schemeClr val="bg1"/>
              </a:buClr>
              <a:buFont typeface="Wingdings" pitchFamily="2" charset="2"/>
              <a:buChar char="q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4636269" y="1844825"/>
            <a:ext cx="4040188" cy="599411"/>
          </a:xfrm>
          <a:prstGeom prst="rect">
            <a:avLst/>
          </a:prstGeo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bg1"/>
                </a:solidFill>
                <a:effectLst/>
                <a:latin typeface="Arial Narrow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4"/>
          </p:nvPr>
        </p:nvSpPr>
        <p:spPr>
          <a:xfrm>
            <a:off x="4633664" y="2520000"/>
            <a:ext cx="4042792" cy="3645304"/>
          </a:xfrm>
          <a:prstGeom prst="rect">
            <a:avLst/>
          </a:prstGeo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800"/>
              </a:spcBef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2200">
                <a:solidFill>
                  <a:schemeClr val="bg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800">
                <a:solidFill>
                  <a:schemeClr val="bg1"/>
                </a:solidFill>
                <a:latin typeface="Arial Narrow" pitchFamily="34" charset="0"/>
              </a:defRPr>
            </a:lvl4pPr>
            <a:lvl5pPr marL="1463040" indent="-210312">
              <a:buClr>
                <a:schemeClr val="bg1"/>
              </a:buClr>
              <a:buFont typeface="Wingdings" pitchFamily="2" charset="2"/>
              <a:buChar char="q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E2FE6B4A-6E74-4F51-BCA8-AB6D441F35D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o on whit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0783"/>
            <a:ext cx="8280920" cy="460853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2600">
                <a:solidFill>
                  <a:schemeClr val="tx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defRPr sz="1800">
                <a:solidFill>
                  <a:schemeClr val="tx1"/>
                </a:solidFill>
                <a:latin typeface="Arial Narrow" pitchFamily="34" charset="0"/>
              </a:defRPr>
            </a:lvl4pPr>
            <a:lvl5pPr marL="1463040" indent="-210312">
              <a:buClr>
                <a:srgbClr val="005172"/>
              </a:buClr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7C86AF99-8EA7-48AF-AE42-125A0AE07C6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o on black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162000" y="620688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>
            <a:lvl1pPr>
              <a:defRPr sz="3200" b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0783"/>
            <a:ext cx="8280920" cy="4608537"/>
          </a:xfrm>
          <a:prstGeom prst="rect">
            <a:avLst/>
          </a:prstGeo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800"/>
              </a:spcBef>
              <a:buFontTx/>
              <a:buBlip>
                <a:blip r:embed="rId3"/>
              </a:buBlip>
              <a:defRPr sz="2600">
                <a:solidFill>
                  <a:schemeClr val="bg1"/>
                </a:solidFill>
                <a:latin typeface="Arial Narrow" pitchFamily="34" charset="0"/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2400">
                <a:solidFill>
                  <a:schemeClr val="bg1"/>
                </a:solidFill>
                <a:latin typeface="Arial Narrow" pitchFamily="34" charset="0"/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Arial Narrow" pitchFamily="34" charset="0"/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800">
                <a:solidFill>
                  <a:schemeClr val="bg1"/>
                </a:solidFill>
                <a:latin typeface="Arial Narrow" pitchFamily="34" charset="0"/>
              </a:defRPr>
            </a:lvl4pPr>
            <a:lvl5pPr marL="1463040" indent="-210312">
              <a:buClr>
                <a:schemeClr val="bg1"/>
              </a:buClr>
              <a:buFont typeface="Wingdings" pitchFamily="2" charset="2"/>
              <a:buChar char="q"/>
              <a:defRPr sz="1600">
                <a:solidFill>
                  <a:schemeClr val="bg1"/>
                </a:solidFill>
                <a:latin typeface="Arial Narrow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32825" y="6651625"/>
            <a:ext cx="511175" cy="206375"/>
          </a:xfrm>
        </p:spPr>
        <p:txBody>
          <a:bodyPr/>
          <a:lstStyle>
            <a:lvl1pPr algn="r">
              <a:defRPr sz="1000" b="1" smtClean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AFE18DB2-445B-4853-BD71-AA1C351AB24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32813" y="6651625"/>
            <a:ext cx="611187" cy="206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b="1" smtClean="0">
                <a:solidFill>
                  <a:schemeClr val="bg1"/>
                </a:solidFill>
                <a:latin typeface="Arial Narrow" pitchFamily="34" charset="0"/>
                <a:cs typeface="+mn-cs"/>
              </a:defRPr>
            </a:lvl1pPr>
          </a:lstStyle>
          <a:p>
            <a:pPr>
              <a:defRPr/>
            </a:pPr>
            <a:fld id="{260858CC-11FF-425D-99E0-58648A5456F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38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  <p:sldLayoutId id="2147483762" r:id="rId25"/>
    <p:sldLayoutId id="2147483763" r:id="rId26"/>
    <p:sldLayoutId id="2147483764" r:id="rId27"/>
    <p:sldLayoutId id="2147483765" r:id="rId28"/>
    <p:sldLayoutId id="2147483766" r:id="rId29"/>
    <p:sldLayoutId id="2147483767" r:id="rId30"/>
    <p:sldLayoutId id="2147483768" r:id="rId31"/>
    <p:sldLayoutId id="2147483769" r:id="rId32"/>
    <p:sldLayoutId id="2147483770" r:id="rId33"/>
    <p:sldLayoutId id="2147483771" r:id="rId34"/>
  </p:sldLayoutIdLst>
  <p:transition spd="slow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 kern="1200">
          <a:solidFill>
            <a:srgbClr val="005172"/>
          </a:solidFill>
          <a:latin typeface="Arial Narrow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5172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5172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5172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5172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517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517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517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5172"/>
          </a:solidFill>
          <a:latin typeface="Arial Narrow" pitchFamily="34" charset="0"/>
        </a:defRPr>
      </a:lvl9pPr>
    </p:titleStyle>
    <p:bodyStyle>
      <a:lvl1pPr marL="273050" indent="-273050" algn="l" rtl="0" eaLnBrk="1" fontAlgn="base" hangingPunct="1">
        <a:lnSpc>
          <a:spcPct val="150000"/>
        </a:lnSpc>
        <a:spcBef>
          <a:spcPts val="1800"/>
        </a:spcBef>
        <a:spcAft>
          <a:spcPct val="0"/>
        </a:spcAft>
        <a:buClr>
          <a:srgbClr val="9A9B9C"/>
        </a:buClr>
        <a:buSzPct val="95000"/>
        <a:buBlip>
          <a:blip r:embed="rId37"/>
        </a:buBlip>
        <a:defRPr sz="2600" kern="1200">
          <a:solidFill>
            <a:srgbClr val="4D4F53"/>
          </a:solidFill>
          <a:latin typeface="HelveticaNeueLT Std Lt" pitchFamily="34" charset="0"/>
          <a:ea typeface="+mn-ea"/>
          <a:cs typeface="+mn-cs"/>
        </a:defRPr>
      </a:lvl1pPr>
      <a:lvl2pPr marL="639763" indent="-246063" algn="l" rtl="0" eaLnBrk="1" fontAlgn="base" hangingPunct="1">
        <a:spcBef>
          <a:spcPts val="600"/>
        </a:spcBef>
        <a:spcAft>
          <a:spcPct val="0"/>
        </a:spcAft>
        <a:buClr>
          <a:srgbClr val="005172"/>
        </a:buClr>
        <a:buSzPct val="85000"/>
        <a:buFont typeface="Arial" pitchFamily="34" charset="0"/>
        <a:buChar char="•"/>
        <a:defRPr sz="2400" kern="1200">
          <a:solidFill>
            <a:srgbClr val="4D4F53"/>
          </a:solidFill>
          <a:latin typeface="HelveticaNeueLT Std Lt" pitchFamily="34" charset="0"/>
          <a:ea typeface="+mn-ea"/>
          <a:cs typeface="+mn-cs"/>
        </a:defRPr>
      </a:lvl2pPr>
      <a:lvl3pPr marL="914400" indent="-246063" algn="l" rtl="0" eaLnBrk="1" fontAlgn="base" hangingPunct="1">
        <a:spcBef>
          <a:spcPts val="600"/>
        </a:spcBef>
        <a:spcAft>
          <a:spcPct val="0"/>
        </a:spcAft>
        <a:buClr>
          <a:srgbClr val="005172"/>
        </a:buClr>
        <a:buSzPct val="70000"/>
        <a:buFont typeface="Courier New" pitchFamily="49" charset="0"/>
        <a:buChar char="o"/>
        <a:defRPr sz="2100" kern="1200">
          <a:solidFill>
            <a:srgbClr val="4D4F53"/>
          </a:solidFill>
          <a:latin typeface="HelveticaNeueLT Std Lt" pitchFamily="34" charset="0"/>
          <a:ea typeface="+mn-ea"/>
          <a:cs typeface="+mn-cs"/>
        </a:defRPr>
      </a:lvl3pPr>
      <a:lvl4pPr marL="1187450" indent="-209550" algn="l" rtl="0" eaLnBrk="1" fontAlgn="base" hangingPunct="1">
        <a:spcBef>
          <a:spcPts val="600"/>
        </a:spcBef>
        <a:spcAft>
          <a:spcPct val="0"/>
        </a:spcAft>
        <a:buClr>
          <a:srgbClr val="005172"/>
        </a:buClr>
        <a:buSzPct val="65000"/>
        <a:buFont typeface="Wingdings" pitchFamily="2" charset="2"/>
        <a:buChar char="§"/>
        <a:defRPr sz="2000" kern="1200">
          <a:solidFill>
            <a:srgbClr val="4D4F53"/>
          </a:solidFill>
          <a:latin typeface="HelveticaNeueLT Std Lt" pitchFamily="34" charset="0"/>
          <a:ea typeface="+mn-ea"/>
          <a:cs typeface="+mn-cs"/>
        </a:defRPr>
      </a:lvl4pPr>
      <a:lvl5pPr marL="1462088" indent="-209550" algn="l" rtl="0" eaLnBrk="1" fontAlgn="base" hangingPunct="1">
        <a:spcBef>
          <a:spcPct val="20000"/>
        </a:spcBef>
        <a:spcAft>
          <a:spcPct val="0"/>
        </a:spcAft>
        <a:buClr>
          <a:srgbClr val="E98300"/>
        </a:buClr>
        <a:buSzPct val="65000"/>
        <a:buBlip>
          <a:blip r:embed="rId37"/>
        </a:buBlip>
        <a:defRPr sz="2000" kern="1200">
          <a:solidFill>
            <a:srgbClr val="4D4F53"/>
          </a:solidFill>
          <a:latin typeface="HelveticaNeueLT Std Lt" pitchFamily="34" charset="0"/>
          <a:ea typeface="+mn-ea"/>
          <a:cs typeface="+mn-cs"/>
        </a:defRPr>
      </a:lvl5pPr>
      <a:lvl6pPr marL="1527048" indent="0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None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5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5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61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3.xml"/><Relationship Id="rId1" Type="http://schemas.openxmlformats.org/officeDocument/2006/relationships/video" Target="file:///C:\Andor-Work%20folder\Neo\Neo%20applications%20-%20users\MIT_JGuasto_WMV(2).wmv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video" Target="file:///C:\Andor-Work%20folder\Neo\Neo%20applications%20-%20users\BobMarshall_AuroraRed.wmv" TargetMode="Externa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6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4" Type="http://schemas.openxmlformats.org/officeDocument/2006/relationships/image" Target="../media/image6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11.xml"/><Relationship Id="rId1" Type="http://schemas.openxmlformats.org/officeDocument/2006/relationships/video" Target="file:///C:\Andor-Work%20folder\Neo\Neo%20applications%20-%20users\Lars%20Hufnagel-SPIM\RC-0,%20LC-0.AVI;%20RC-1,%20LC-1%20-%20Labeled.divx_WMV_.wmv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11.xml"/><Relationship Id="rId1" Type="http://schemas.openxmlformats.org/officeDocument/2006/relationships/video" Target="file:///C:\Andor-Work%20folder\Neo\Neo%20applications%20-%20users\MAX_3_laser30_200ms_gain1gain4_WMV_.wmv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4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288" y="4437063"/>
            <a:ext cx="8353425" cy="8207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/>
              <a:t>sCMOS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288" y="5286375"/>
            <a:ext cx="8353425" cy="1095375"/>
          </a:xfrm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marR="0">
              <a:lnSpc>
                <a:spcPct val="100000"/>
              </a:lnSpc>
            </a:pPr>
            <a:r>
              <a:rPr lang="en-US" dirty="0" smtClean="0">
                <a:effectLst>
                  <a:outerShdw blurRad="38100" dist="38100" dir="2700000" algn="tl">
                    <a:srgbClr val="005172"/>
                  </a:outerShdw>
                </a:effectLst>
              </a:rPr>
              <a:t>Orla Hanrahan, PhD</a:t>
            </a:r>
          </a:p>
          <a:p>
            <a:pPr marR="0">
              <a:lnSpc>
                <a:spcPct val="100000"/>
              </a:lnSpc>
            </a:pPr>
            <a:r>
              <a:rPr lang="en-US" dirty="0" smtClean="0">
                <a:effectLst>
                  <a:outerShdw blurRad="38100" dist="38100" dir="2700000" algn="tl">
                    <a:srgbClr val="005172"/>
                  </a:outerShdw>
                </a:effectLst>
              </a:rPr>
              <a:t>Application Specialist Life Science Imaging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725" t="7425" r="10191" b="24329"/>
          <a:stretch/>
        </p:blipFill>
        <p:spPr>
          <a:xfrm>
            <a:off x="1823328" y="4451158"/>
            <a:ext cx="1905772" cy="17774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145" t="10868" r="7697" b="19941"/>
          <a:stretch/>
        </p:blipFill>
        <p:spPr>
          <a:xfrm>
            <a:off x="1847122" y="2142953"/>
            <a:ext cx="1881978" cy="17774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" t="8281" r="2838" b="16924"/>
          <a:stretch/>
        </p:blipFill>
        <p:spPr>
          <a:xfrm>
            <a:off x="4257902" y="4435518"/>
            <a:ext cx="1930660" cy="1793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918" t="14311" b="10797"/>
          <a:stretch/>
        </p:blipFill>
        <p:spPr>
          <a:xfrm>
            <a:off x="4278397" y="2142953"/>
            <a:ext cx="1889670" cy="1795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368" t="4697" r="7754" b="14252"/>
          <a:stretch/>
        </p:blipFill>
        <p:spPr>
          <a:xfrm>
            <a:off x="6615569" y="4451158"/>
            <a:ext cx="1927758" cy="18194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956" t="7971" r="8332" b="10364"/>
          <a:stretch/>
        </p:blipFill>
        <p:spPr>
          <a:xfrm>
            <a:off x="6632651" y="2142953"/>
            <a:ext cx="1881977" cy="18359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14258" y="1044005"/>
            <a:ext cx="1164519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</a:rPr>
              <a:t>490 photons per </a:t>
            </a:r>
            <a:r>
              <a:rPr lang="en-GB" b="1" dirty="0" smtClean="0">
                <a:solidFill>
                  <a:schemeClr val="bg1"/>
                </a:solidFill>
                <a:sym typeface="Symbol"/>
              </a:rPr>
              <a:t>pixel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1640" y="1044005"/>
            <a:ext cx="1164519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</a:rPr>
              <a:t>68 photons per </a:t>
            </a:r>
            <a:r>
              <a:rPr lang="en-GB" b="1" dirty="0" smtClean="0">
                <a:solidFill>
                  <a:schemeClr val="bg1"/>
                </a:solidFill>
                <a:sym typeface="Symbol"/>
              </a:rPr>
              <a:t>pixel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87500" y="1044005"/>
            <a:ext cx="1230766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</a:rPr>
              <a:t>8 </a:t>
            </a:r>
          </a:p>
          <a:p>
            <a:pPr algn="ctr"/>
            <a:r>
              <a:rPr lang="en-GB" b="1" dirty="0" smtClean="0">
                <a:solidFill>
                  <a:schemeClr val="bg1"/>
                </a:solidFill>
              </a:rPr>
              <a:t>photons per pixel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08743" y="2589509"/>
            <a:ext cx="19000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sCMOS </a:t>
            </a:r>
          </a:p>
          <a:p>
            <a:pPr algn="ctr"/>
            <a:r>
              <a:rPr lang="en-GB" sz="2000" b="1" dirty="0" smtClean="0"/>
              <a:t>2x2 binned </a:t>
            </a:r>
          </a:p>
          <a:p>
            <a:pPr algn="ctr"/>
            <a:r>
              <a:rPr lang="en-GB" sz="2000" b="1" dirty="0" smtClean="0"/>
              <a:t>(</a:t>
            </a:r>
            <a:r>
              <a:rPr lang="en-GB" sz="2000" b="1" dirty="0"/>
              <a:t>13 µm)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754" y="4978106"/>
            <a:ext cx="1641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EMCCD </a:t>
            </a:r>
          </a:p>
          <a:p>
            <a:pPr algn="ctr"/>
            <a:r>
              <a:rPr lang="en-GB" sz="2000" b="1" dirty="0" smtClean="0"/>
              <a:t>(13 µm)</a:t>
            </a:r>
            <a:endParaRPr lang="en-GB" sz="2000" b="1" dirty="0"/>
          </a:p>
        </p:txBody>
      </p:sp>
      <p:sp>
        <p:nvSpPr>
          <p:cNvPr id="13" name="Left-Right Arrow 12"/>
          <p:cNvSpPr/>
          <p:nvPr/>
        </p:nvSpPr>
        <p:spPr>
          <a:xfrm rot="16200000">
            <a:off x="5039685" y="4095112"/>
            <a:ext cx="367094" cy="1808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Left-Right Arrow 13"/>
          <p:cNvSpPr/>
          <p:nvPr/>
        </p:nvSpPr>
        <p:spPr>
          <a:xfrm rot="16200000">
            <a:off x="2612971" y="4095112"/>
            <a:ext cx="367094" cy="1808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-Right Arrow 14"/>
          <p:cNvSpPr/>
          <p:nvPr/>
        </p:nvSpPr>
        <p:spPr>
          <a:xfrm rot="16200000">
            <a:off x="7369582" y="4095111"/>
            <a:ext cx="367094" cy="1808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 Box 2065"/>
          <p:cNvSpPr txBox="1">
            <a:spLocks noChangeArrowheads="1"/>
          </p:cNvSpPr>
          <p:nvPr/>
        </p:nvSpPr>
        <p:spPr bwMode="auto">
          <a:xfrm>
            <a:off x="20754" y="428294"/>
            <a:ext cx="5428071" cy="46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1" tIns="45715" rIns="91431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r>
              <a:rPr lang="en-GB" sz="24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sCMOS </a:t>
            </a:r>
            <a:r>
              <a:rPr lang="en-GB" sz="2400" dirty="0" err="1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vs</a:t>
            </a:r>
            <a:r>
              <a:rPr lang="en-GB" sz="24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 EMCCD image comparison…</a:t>
            </a:r>
            <a:endParaRPr lang="en-US" sz="2400" dirty="0">
              <a:solidFill>
                <a:schemeClr val="tx2"/>
              </a:solidFill>
              <a:latin typeface="Tahoma" pitchFamily="34" charset="0"/>
              <a:cs typeface="Tahom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16318766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MOS bright exp 100ms full FOV GLOW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963" y="1169988"/>
            <a:ext cx="5283200" cy="444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95288" y="1254125"/>
            <a:ext cx="993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07" tIns="45254" rIns="90507" bIns="45254">
            <a:spAutoFit/>
          </a:bodyPr>
          <a:lstStyle>
            <a:lvl1pPr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eaLnBrk="1" hangingPunct="1"/>
            <a:r>
              <a:rPr lang="en-GB" b="1">
                <a:solidFill>
                  <a:schemeClr val="bg1"/>
                </a:solidFill>
                <a:latin typeface="Arial" charset="0"/>
              </a:rPr>
              <a:t>sCMOS</a:t>
            </a:r>
            <a:endParaRPr lang="en-US" b="1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" name="Picture 4" descr="Clara bright exp 100ms full FOV GLOW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3888" y="2343150"/>
            <a:ext cx="282892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381125" y="5868988"/>
            <a:ext cx="6519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507" tIns="45254" rIns="90507" bIns="45254">
            <a:spAutoFit/>
          </a:bodyPr>
          <a:lstStyle>
            <a:lvl1pPr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GB" sz="1200">
                <a:latin typeface="Arial" charset="0"/>
              </a:rPr>
              <a:t>Field of view comparison of two technologies; x60 magnification; 1.25 NA; 5.5 megapixel sCMOS vs 1.4 megapixel interline CCD (each have ~ 6.5 </a:t>
            </a:r>
            <a:r>
              <a:rPr lang="en-GB" sz="1200">
                <a:latin typeface="Arial" charset="0"/>
                <a:sym typeface="Symbol" pitchFamily="18" charset="2"/>
              </a:rPr>
              <a:t></a:t>
            </a:r>
            <a:r>
              <a:rPr lang="en-GB" sz="1200">
                <a:latin typeface="Arial" charset="0"/>
              </a:rPr>
              <a:t>m pixel pitch). </a:t>
            </a:r>
            <a:endParaRPr lang="en-US" sz="1200">
              <a:latin typeface="Arial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110288" y="1973263"/>
            <a:ext cx="22590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07" tIns="45254" rIns="90507" bIns="45254">
            <a:spAutoFit/>
          </a:bodyPr>
          <a:lstStyle>
            <a:lvl1pPr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eaLnBrk="1" hangingPunct="1"/>
            <a:r>
              <a:rPr lang="en-GB" sz="1600" b="1">
                <a:latin typeface="Arial" charset="0"/>
              </a:rPr>
              <a:t>Sony ICX285 interline</a:t>
            </a:r>
            <a:endParaRPr lang="en-US" sz="1600" b="1">
              <a:latin typeface="Arial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07963" y="388610"/>
            <a:ext cx="470192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r>
              <a:rPr lang="en-GB" sz="2800" dirty="0" smtClean="0">
                <a:solidFill>
                  <a:srgbClr val="336699"/>
                </a:solidFill>
                <a:latin typeface="Tahoma" pitchFamily="34" charset="0"/>
                <a:cs typeface="Tahoma" pitchFamily="34" charset="0"/>
              </a:rPr>
              <a:t>Field of View </a:t>
            </a:r>
            <a:r>
              <a:rPr lang="en-GB" sz="2800" dirty="0">
                <a:solidFill>
                  <a:srgbClr val="336699"/>
                </a:solidFill>
                <a:latin typeface="Tahoma" pitchFamily="34" charset="0"/>
                <a:cs typeface="Tahoma" pitchFamily="34" charset="0"/>
              </a:rPr>
              <a:t>comparisons….</a:t>
            </a:r>
            <a:endParaRPr lang="en-US" sz="2800" dirty="0">
              <a:solidFill>
                <a:srgbClr val="336699"/>
              </a:solidFill>
              <a:latin typeface="Tahoma" pitchFamily="34" charset="0"/>
              <a:cs typeface="Tahom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42902972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409245214"/>
              </p:ext>
            </p:extLst>
          </p:nvPr>
        </p:nvGraphicFramePr>
        <p:xfrm>
          <a:off x="381000" y="1642943"/>
          <a:ext cx="7601495" cy="4531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76199" y="587514"/>
            <a:ext cx="606832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r>
              <a:rPr lang="en-GB" sz="2000" b="1" dirty="0" err="1">
                <a:solidFill>
                  <a:srgbClr val="336699"/>
                </a:solidFill>
                <a:latin typeface="Tahoma" pitchFamily="34" charset="0"/>
                <a:cs typeface="Tahoma" pitchFamily="34" charset="0"/>
              </a:rPr>
              <a:t>sCMOS</a:t>
            </a:r>
            <a:r>
              <a:rPr lang="en-GB" sz="2000" b="1" dirty="0">
                <a:solidFill>
                  <a:srgbClr val="336699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GB" sz="2000" b="1" dirty="0" err="1">
                <a:solidFill>
                  <a:srgbClr val="336699"/>
                </a:solidFill>
                <a:latin typeface="Tahoma" pitchFamily="34" charset="0"/>
                <a:cs typeface="Tahoma" pitchFamily="34" charset="0"/>
              </a:rPr>
              <a:t>vs</a:t>
            </a:r>
            <a:r>
              <a:rPr lang="en-GB" sz="2000" b="1" dirty="0">
                <a:solidFill>
                  <a:srgbClr val="336699"/>
                </a:solidFill>
                <a:latin typeface="Tahoma" pitchFamily="34" charset="0"/>
                <a:cs typeface="Tahoma" pitchFamily="34" charset="0"/>
              </a:rPr>
              <a:t> interline </a:t>
            </a:r>
            <a:r>
              <a:rPr lang="en-GB" sz="2000" b="1" dirty="0" smtClean="0">
                <a:solidFill>
                  <a:srgbClr val="336699"/>
                </a:solidFill>
                <a:latin typeface="Tahoma" pitchFamily="34" charset="0"/>
                <a:cs typeface="Tahoma" pitchFamily="34" charset="0"/>
              </a:rPr>
              <a:t>CCD</a:t>
            </a:r>
            <a:endParaRPr lang="en-GB" sz="2000" dirty="0" smtClean="0">
              <a:solidFill>
                <a:srgbClr val="336699"/>
              </a:solidFill>
              <a:latin typeface="Tahoma" pitchFamily="34" charset="0"/>
              <a:cs typeface="Tahoma" pitchFamily="34" charset="0"/>
            </a:endParaRPr>
          </a:p>
          <a:p>
            <a:r>
              <a:rPr lang="en-GB" sz="2000" dirty="0" smtClean="0">
                <a:solidFill>
                  <a:srgbClr val="336699"/>
                </a:solidFill>
                <a:latin typeface="Tahoma" pitchFamily="34" charset="0"/>
                <a:cs typeface="Tahoma" pitchFamily="34" charset="0"/>
              </a:rPr>
              <a:t>Noise Floor (read noise and dark noise) </a:t>
            </a:r>
            <a:r>
              <a:rPr lang="en-GB" sz="2000" dirty="0" err="1" smtClean="0">
                <a:solidFill>
                  <a:srgbClr val="336699"/>
                </a:solidFill>
                <a:latin typeface="Tahoma" pitchFamily="34" charset="0"/>
                <a:cs typeface="Tahoma" pitchFamily="34" charset="0"/>
              </a:rPr>
              <a:t>vs</a:t>
            </a:r>
            <a:r>
              <a:rPr lang="en-GB" sz="2000" dirty="0" smtClean="0">
                <a:solidFill>
                  <a:srgbClr val="336699"/>
                </a:solidFill>
                <a:latin typeface="Tahoma" pitchFamily="34" charset="0"/>
                <a:cs typeface="Tahoma" pitchFamily="34" charset="0"/>
              </a:rPr>
              <a:t> exposure</a:t>
            </a:r>
          </a:p>
        </p:txBody>
      </p:sp>
      <p:sp>
        <p:nvSpPr>
          <p:cNvPr id="4" name="Text Box 3058"/>
          <p:cNvSpPr txBox="1">
            <a:spLocks noChangeArrowheads="1"/>
          </p:cNvSpPr>
          <p:nvPr/>
        </p:nvSpPr>
        <p:spPr bwMode="auto">
          <a:xfrm>
            <a:off x="3255963" y="6062124"/>
            <a:ext cx="223651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eaLnBrk="1" hangingPunct="1"/>
            <a:r>
              <a:rPr lang="en-GB" dirty="0" smtClean="0">
                <a:latin typeface="Arial" charset="0"/>
              </a:rPr>
              <a:t>Exposure time (sec)</a:t>
            </a:r>
            <a:endParaRPr lang="en-GB" dirty="0">
              <a:latin typeface="Arial" charset="0"/>
            </a:endParaRPr>
          </a:p>
        </p:txBody>
      </p:sp>
      <p:sp>
        <p:nvSpPr>
          <p:cNvPr id="5" name="Text Box 3059"/>
          <p:cNvSpPr txBox="1">
            <a:spLocks noChangeArrowheads="1"/>
          </p:cNvSpPr>
          <p:nvPr/>
        </p:nvSpPr>
        <p:spPr bwMode="auto">
          <a:xfrm rot="-5400000">
            <a:off x="-56305" y="3477251"/>
            <a:ext cx="17620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eaLnBrk="1" hangingPunct="1"/>
            <a:r>
              <a:rPr lang="en-GB" dirty="0" smtClean="0">
                <a:latin typeface="Arial" charset="0"/>
              </a:rPr>
              <a:t>Noise Floor (e</a:t>
            </a:r>
            <a:r>
              <a:rPr lang="en-GB" baseline="30000" dirty="0" smtClean="0">
                <a:latin typeface="Arial" charset="0"/>
              </a:rPr>
              <a:t>-</a:t>
            </a:r>
            <a:r>
              <a:rPr lang="en-GB" dirty="0" smtClean="0">
                <a:latin typeface="Arial" charset="0"/>
              </a:rPr>
              <a:t>)</a:t>
            </a:r>
            <a:endParaRPr lang="en-GB" dirty="0"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54290" y="1671775"/>
            <a:ext cx="4053110" cy="10156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chemeClr val="bg1"/>
                </a:solidFill>
              </a:rPr>
              <a:t>Cooled interline CCD offers better performance for long exposure apps, e.g. bioluminescence detection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1857" y="4486870"/>
            <a:ext cx="3600400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Due to lower </a:t>
            </a:r>
            <a:r>
              <a:rPr lang="en-GB" dirty="0" err="1" smtClean="0"/>
              <a:t>darkcurrent</a:t>
            </a:r>
            <a:r>
              <a:rPr lang="en-GB" dirty="0" smtClean="0"/>
              <a:t>, </a:t>
            </a:r>
          </a:p>
          <a:p>
            <a:r>
              <a:rPr lang="en-GB" dirty="0" smtClean="0"/>
              <a:t>cooled interline offers lower noise floor at longer exposures (&gt;1 minute)</a:t>
            </a:r>
            <a:endParaRPr lang="en-GB" dirty="0"/>
          </a:p>
        </p:txBody>
      </p:sp>
      <p:sp>
        <p:nvSpPr>
          <p:cNvPr id="9" name="Right Arrow 8"/>
          <p:cNvSpPr/>
          <p:nvPr/>
        </p:nvSpPr>
        <p:spPr bwMode="auto">
          <a:xfrm>
            <a:off x="5363865" y="3813720"/>
            <a:ext cx="3528392" cy="52968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8422112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79" t="1347" r="20040" b="1255"/>
          <a:stretch/>
        </p:blipFill>
        <p:spPr bwMode="auto">
          <a:xfrm>
            <a:off x="781049" y="1285874"/>
            <a:ext cx="5943601" cy="5200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3053"/>
          <p:cNvSpPr>
            <a:spLocks noChangeArrowheads="1"/>
          </p:cNvSpPr>
          <p:nvPr/>
        </p:nvSpPr>
        <p:spPr bwMode="auto">
          <a:xfrm>
            <a:off x="1779861" y="1280250"/>
            <a:ext cx="2703512" cy="615553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sCMOS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(2x2 binned) </a:t>
            </a:r>
            <a:r>
              <a:rPr lang="en-US" sz="2000" b="1" dirty="0" err="1" smtClean="0">
                <a:solidFill>
                  <a:schemeClr val="bg1"/>
                </a:solidFill>
                <a:latin typeface="+mj-lt"/>
              </a:rPr>
              <a:t>vs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Back-illuminated CCD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…</a:t>
            </a:r>
          </a:p>
        </p:txBody>
      </p:sp>
      <p:sp>
        <p:nvSpPr>
          <p:cNvPr id="4" name="Text Box 3055"/>
          <p:cNvSpPr txBox="1">
            <a:spLocks noChangeArrowheads="1"/>
          </p:cNvSpPr>
          <p:nvPr/>
        </p:nvSpPr>
        <p:spPr bwMode="auto">
          <a:xfrm>
            <a:off x="34096" y="376535"/>
            <a:ext cx="47429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r>
              <a:rPr lang="en-GB" sz="2400" dirty="0" smtClean="0">
                <a:solidFill>
                  <a:srgbClr val="336699"/>
                </a:solidFill>
                <a:latin typeface="Tahoma" pitchFamily="34" charset="0"/>
                <a:cs typeface="Tahoma" pitchFamily="34" charset="0"/>
              </a:rPr>
              <a:t>sCMOS </a:t>
            </a:r>
            <a:r>
              <a:rPr lang="en-GB" sz="2400" dirty="0" err="1" smtClean="0">
                <a:solidFill>
                  <a:srgbClr val="336699"/>
                </a:solidFill>
                <a:latin typeface="Tahoma" pitchFamily="34" charset="0"/>
                <a:cs typeface="Tahoma" pitchFamily="34" charset="0"/>
              </a:rPr>
              <a:t>vs</a:t>
            </a:r>
            <a:r>
              <a:rPr lang="en-GB" sz="2400" dirty="0" smtClean="0">
                <a:solidFill>
                  <a:srgbClr val="336699"/>
                </a:solidFill>
                <a:latin typeface="Tahoma" pitchFamily="34" charset="0"/>
                <a:cs typeface="Tahoma" pitchFamily="34" charset="0"/>
              </a:rPr>
              <a:t> back-illuminated CCD…</a:t>
            </a:r>
            <a:endParaRPr lang="en-US" sz="2400" dirty="0">
              <a:solidFill>
                <a:srgbClr val="336699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Text Box 3058"/>
          <p:cNvSpPr txBox="1">
            <a:spLocks noChangeArrowheads="1"/>
          </p:cNvSpPr>
          <p:nvPr/>
        </p:nvSpPr>
        <p:spPr bwMode="auto">
          <a:xfrm>
            <a:off x="3131617" y="4644405"/>
            <a:ext cx="31099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eaLnBrk="1" hangingPunct="1"/>
            <a:r>
              <a:rPr lang="en-GB" dirty="0">
                <a:latin typeface="Arial" charset="0"/>
              </a:rPr>
              <a:t>Photons per 13</a:t>
            </a:r>
            <a:r>
              <a:rPr lang="en-GB" dirty="0">
                <a:latin typeface="Arial" charset="0"/>
                <a:sym typeface="Symbol" pitchFamily="18" charset="2"/>
              </a:rPr>
              <a:t></a:t>
            </a:r>
            <a:r>
              <a:rPr lang="en-GB" dirty="0">
                <a:latin typeface="Arial" charset="0"/>
              </a:rPr>
              <a:t>m pixel area</a:t>
            </a:r>
          </a:p>
        </p:txBody>
      </p:sp>
      <p:sp>
        <p:nvSpPr>
          <p:cNvPr id="6" name="Text Box 3059"/>
          <p:cNvSpPr txBox="1">
            <a:spLocks noChangeArrowheads="1"/>
          </p:cNvSpPr>
          <p:nvPr/>
        </p:nvSpPr>
        <p:spPr bwMode="auto">
          <a:xfrm rot="-5400000">
            <a:off x="-1001463" y="3312963"/>
            <a:ext cx="301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eaLnBrk="1" hangingPunct="1"/>
            <a:r>
              <a:rPr lang="en-GB" dirty="0">
                <a:latin typeface="Arial" charset="0"/>
              </a:rPr>
              <a:t>Signal to Noise Ratio (SNR)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31617" y="5364485"/>
            <a:ext cx="4896544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000" dirty="0" smtClean="0"/>
              <a:t>BI CCDs can still offer best performance in slow readout (typically long exposure) applications</a:t>
            </a:r>
            <a:endParaRPr lang="en-GB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9583" t="43089" r="1073" b="42641"/>
          <a:stretch/>
        </p:blipFill>
        <p:spPr bwMode="auto">
          <a:xfrm>
            <a:off x="6347205" y="2412157"/>
            <a:ext cx="2581932" cy="1341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29080887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" y="619780"/>
            <a:ext cx="768030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</a:rPr>
              <a:t>sCMOS</a:t>
            </a:r>
            <a:r>
              <a:rPr lang="en-GB" sz="2800" dirty="0" smtClean="0">
                <a:solidFill>
                  <a:schemeClr val="bg1"/>
                </a:solidFill>
              </a:rPr>
              <a:t> was conceptualised to become the ‘new interline’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47664" y="5877272"/>
            <a:ext cx="195598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Decent image quality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67944" y="5877272"/>
            <a:ext cx="61587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Price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82973" y="1981200"/>
            <a:ext cx="933269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sz="2000" b="1" dirty="0" err="1" smtClean="0">
                <a:solidFill>
                  <a:srgbClr val="F17F01"/>
                </a:solidFill>
              </a:rPr>
              <a:t>sCMOS</a:t>
            </a:r>
            <a:endParaRPr lang="en-GB" sz="2000" b="1" dirty="0" smtClean="0">
              <a:solidFill>
                <a:srgbClr val="F17F01"/>
              </a:solidFill>
            </a:endParaRPr>
          </a:p>
        </p:txBody>
      </p:sp>
      <p:grpSp>
        <p:nvGrpSpPr>
          <p:cNvPr id="2" name="Group 26"/>
          <p:cNvGrpSpPr/>
          <p:nvPr/>
        </p:nvGrpSpPr>
        <p:grpSpPr>
          <a:xfrm>
            <a:off x="2882973" y="2438400"/>
            <a:ext cx="2812767" cy="381000"/>
            <a:chOff x="1745723" y="2667000"/>
            <a:chExt cx="2812767" cy="381000"/>
          </a:xfrm>
        </p:grpSpPr>
        <p:sp>
          <p:nvSpPr>
            <p:cNvPr id="9" name="TextBox 8"/>
            <p:cNvSpPr txBox="1"/>
            <p:nvPr/>
          </p:nvSpPr>
          <p:spPr>
            <a:xfrm>
              <a:off x="1745723" y="2678668"/>
              <a:ext cx="1438214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More Sensitive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20550" y="2667000"/>
              <a:ext cx="43794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solidFill>
                    <a:srgbClr val="F17F01"/>
                  </a:solidFill>
                </a:rPr>
                <a:t>1e</a:t>
              </a:r>
              <a:r>
                <a:rPr lang="en-GB" b="1" baseline="30000" dirty="0" smtClean="0">
                  <a:solidFill>
                    <a:srgbClr val="F17F01"/>
                  </a:solidFill>
                </a:rPr>
                <a:t>-</a:t>
              </a:r>
              <a:endParaRPr lang="en-GB" b="1" dirty="0" smtClean="0">
                <a:solidFill>
                  <a:srgbClr val="F17F01"/>
                </a:solidFill>
              </a:endParaRPr>
            </a:p>
          </p:txBody>
        </p:sp>
      </p:grpSp>
      <p:grpSp>
        <p:nvGrpSpPr>
          <p:cNvPr id="3" name="Group 27"/>
          <p:cNvGrpSpPr/>
          <p:nvPr/>
        </p:nvGrpSpPr>
        <p:grpSpPr>
          <a:xfrm>
            <a:off x="2882973" y="3124200"/>
            <a:ext cx="4045477" cy="381000"/>
            <a:chOff x="1745723" y="3352800"/>
            <a:chExt cx="4045477" cy="381000"/>
          </a:xfrm>
        </p:grpSpPr>
        <p:sp>
          <p:nvSpPr>
            <p:cNvPr id="11" name="TextBox 10"/>
            <p:cNvSpPr txBox="1"/>
            <p:nvPr/>
          </p:nvSpPr>
          <p:spPr>
            <a:xfrm>
              <a:off x="1745723" y="3352800"/>
              <a:ext cx="721672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Faster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120550" y="3364468"/>
              <a:ext cx="167065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solidFill>
                    <a:srgbClr val="F17F01"/>
                  </a:solidFill>
                </a:rPr>
                <a:t>30 fps sustained</a:t>
              </a:r>
            </a:p>
          </p:txBody>
        </p:sp>
      </p:grpSp>
      <p:grpSp>
        <p:nvGrpSpPr>
          <p:cNvPr id="4" name="Group 28"/>
          <p:cNvGrpSpPr/>
          <p:nvPr/>
        </p:nvGrpSpPr>
        <p:grpSpPr>
          <a:xfrm>
            <a:off x="2882973" y="3798332"/>
            <a:ext cx="3227946" cy="381000"/>
            <a:chOff x="1745723" y="4026932"/>
            <a:chExt cx="3227946" cy="381000"/>
          </a:xfrm>
        </p:grpSpPr>
        <p:sp>
          <p:nvSpPr>
            <p:cNvPr id="14" name="TextBox 13"/>
            <p:cNvSpPr txBox="1"/>
            <p:nvPr/>
          </p:nvSpPr>
          <p:spPr>
            <a:xfrm>
              <a:off x="1745723" y="4038600"/>
              <a:ext cx="2079415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Wider Dynamic Range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20550" y="4026932"/>
              <a:ext cx="85311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solidFill>
                    <a:srgbClr val="F17F01"/>
                  </a:solidFill>
                </a:rPr>
                <a:t>&gt; 14-bit</a:t>
              </a:r>
            </a:p>
          </p:txBody>
        </p:sp>
      </p:grpSp>
      <p:grpSp>
        <p:nvGrpSpPr>
          <p:cNvPr id="5" name="Group 29"/>
          <p:cNvGrpSpPr/>
          <p:nvPr/>
        </p:nvGrpSpPr>
        <p:grpSpPr>
          <a:xfrm>
            <a:off x="2882973" y="4472837"/>
            <a:ext cx="3236820" cy="369332"/>
            <a:chOff x="1745723" y="4736068"/>
            <a:chExt cx="3236820" cy="369332"/>
          </a:xfrm>
        </p:grpSpPr>
        <p:sp>
          <p:nvSpPr>
            <p:cNvPr id="15" name="TextBox 14"/>
            <p:cNvSpPr txBox="1"/>
            <p:nvPr/>
          </p:nvSpPr>
          <p:spPr>
            <a:xfrm>
              <a:off x="1745723" y="4736068"/>
              <a:ext cx="2188420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Larger </a:t>
              </a:r>
              <a:r>
                <a:rPr lang="en-GB" dirty="0" err="1" smtClean="0">
                  <a:solidFill>
                    <a:schemeClr val="bg1"/>
                  </a:solidFill>
                </a:rPr>
                <a:t>FoV</a:t>
              </a:r>
              <a:r>
                <a:rPr lang="en-GB" dirty="0" smtClean="0">
                  <a:solidFill>
                    <a:schemeClr val="bg1"/>
                  </a:solidFill>
                </a:rPr>
                <a:t> / Resolution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196750" y="4736068"/>
              <a:ext cx="78579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solidFill>
                    <a:srgbClr val="F17F01"/>
                  </a:solidFill>
                </a:rPr>
                <a:t>5.5 MP</a:t>
              </a:r>
            </a:p>
          </p:txBody>
        </p:sp>
      </p:grpSp>
      <p:grpSp>
        <p:nvGrpSpPr>
          <p:cNvPr id="6" name="Group 1"/>
          <p:cNvGrpSpPr/>
          <p:nvPr/>
        </p:nvGrpSpPr>
        <p:grpSpPr>
          <a:xfrm>
            <a:off x="228600" y="1290935"/>
            <a:ext cx="2699778" cy="4183797"/>
            <a:chOff x="228600" y="1290935"/>
            <a:chExt cx="2699778" cy="4183797"/>
          </a:xfrm>
        </p:grpSpPr>
        <p:sp>
          <p:nvSpPr>
            <p:cNvPr id="8" name="TextBox 7"/>
            <p:cNvSpPr txBox="1"/>
            <p:nvPr/>
          </p:nvSpPr>
          <p:spPr>
            <a:xfrm>
              <a:off x="228600" y="1290935"/>
              <a:ext cx="269977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GB" sz="2400" b="1" dirty="0" smtClean="0">
                  <a:solidFill>
                    <a:srgbClr val="92D050"/>
                  </a:solidFill>
                </a:rPr>
                <a:t>How to achieve this?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47800" y="1981200"/>
              <a:ext cx="1000595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GB" sz="2000" b="1" dirty="0" smtClean="0">
                  <a:solidFill>
                    <a:schemeClr val="bg1"/>
                  </a:solidFill>
                </a:rPr>
                <a:t>Interline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7800" y="2438400"/>
              <a:ext cx="86113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4 to 8 e</a:t>
              </a:r>
              <a:r>
                <a:rPr lang="en-GB" baseline="30000" dirty="0" smtClean="0">
                  <a:solidFill>
                    <a:schemeClr val="bg1"/>
                  </a:solidFill>
                </a:rPr>
                <a:t>-</a:t>
              </a:r>
              <a:endParaRPr lang="en-GB" dirty="0" smtClean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47800" y="3048000"/>
              <a:ext cx="96269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11-16 fps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47800" y="3733800"/>
              <a:ext cx="82266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&lt; 12-bit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47800" y="4507468"/>
              <a:ext cx="78579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1.4 MP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8200" y="5105400"/>
              <a:ext cx="1899879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‘Snapshot’ exposure</a:t>
              </a:r>
            </a:p>
          </p:txBody>
        </p:sp>
      </p:grpSp>
      <p:grpSp>
        <p:nvGrpSpPr>
          <p:cNvPr id="19" name="Group 33"/>
          <p:cNvGrpSpPr/>
          <p:nvPr/>
        </p:nvGrpSpPr>
        <p:grpSpPr>
          <a:xfrm>
            <a:off x="2859180" y="5117068"/>
            <a:ext cx="3084420" cy="369332"/>
            <a:chOff x="1745723" y="4736068"/>
            <a:chExt cx="3084420" cy="369332"/>
          </a:xfrm>
        </p:grpSpPr>
        <p:sp>
          <p:nvSpPr>
            <p:cNvPr id="35" name="TextBox 34"/>
            <p:cNvSpPr txBox="1"/>
            <p:nvPr/>
          </p:nvSpPr>
          <p:spPr>
            <a:xfrm>
              <a:off x="1745723" y="4736068"/>
              <a:ext cx="2377574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Rolling &amp; Global exposure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04037" y="4736068"/>
              <a:ext cx="52610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en-GB" b="1" dirty="0">
                  <a:solidFill>
                    <a:srgbClr val="F17F01"/>
                  </a:solidFill>
                </a:rPr>
                <a:t> </a:t>
              </a:r>
              <a:endParaRPr lang="en-GB" b="1" dirty="0" smtClean="0">
                <a:solidFill>
                  <a:srgbClr val="F17F0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="" xmlns:p14="http://schemas.microsoft.com/office/powerpoint/2010/main" val="14323293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5"/>
          <p:cNvSpPr>
            <a:spLocks noGrp="1" noChangeArrowheads="1"/>
          </p:cNvSpPr>
          <p:nvPr>
            <p:ph type="title"/>
          </p:nvPr>
        </p:nvSpPr>
        <p:spPr>
          <a:xfrm>
            <a:off x="152400" y="457200"/>
            <a:ext cx="3483496" cy="235496"/>
          </a:xfrm>
          <a:noFill/>
        </p:spPr>
        <p:txBody>
          <a:bodyPr tIns="46186">
            <a:noAutofit/>
          </a:bodyPr>
          <a:lstStyle/>
          <a:p>
            <a:pPr algn="r" eaLnBrk="1" hangingPunct="1"/>
            <a:r>
              <a:rPr lang="en-GB" sz="2000" b="1" dirty="0" err="1" smtClean="0">
                <a:solidFill>
                  <a:schemeClr val="tx1"/>
                </a:solidFill>
              </a:rPr>
              <a:t>sCMOS</a:t>
            </a:r>
            <a:r>
              <a:rPr lang="en-GB" sz="2000" b="1" dirty="0" smtClean="0">
                <a:solidFill>
                  <a:schemeClr val="tx1"/>
                </a:solidFill>
              </a:rPr>
              <a:t> </a:t>
            </a:r>
            <a:r>
              <a:rPr lang="en-GB" sz="2000" b="1" dirty="0" smtClean="0">
                <a:solidFill>
                  <a:schemeClr val="tx1"/>
                </a:solidFill>
              </a:rPr>
              <a:t>QE curve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24000" y="974030"/>
            <a:ext cx="6145464" cy="5344433"/>
            <a:chOff x="179388" y="971550"/>
            <a:chExt cx="6048375" cy="5330825"/>
          </a:xfrm>
        </p:grpSpPr>
        <p:sp>
          <p:nvSpPr>
            <p:cNvPr id="21507" name="Rounded Rectangle 2"/>
            <p:cNvSpPr>
              <a:spLocks noChangeArrowheads="1"/>
            </p:cNvSpPr>
            <p:nvPr/>
          </p:nvSpPr>
          <p:spPr bwMode="auto">
            <a:xfrm>
              <a:off x="179388" y="971550"/>
              <a:ext cx="6048375" cy="5330825"/>
            </a:xfrm>
            <a:prstGeom prst="roundRect">
              <a:avLst>
                <a:gd name="adj" fmla="val 4519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9" name="Picture 4" descr="sCmos Fluorophores curve 100x100mm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25" y="1148295"/>
              <a:ext cx="6000749" cy="4887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="" xmlns:p14="http://schemas.microsoft.com/office/powerpoint/2010/main" val="14115916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4"/>
          <p:cNvSpPr>
            <a:spLocks noChangeArrowheads="1"/>
          </p:cNvSpPr>
          <p:nvPr/>
        </p:nvSpPr>
        <p:spPr bwMode="auto">
          <a:xfrm>
            <a:off x="76200" y="456422"/>
            <a:ext cx="6328775" cy="305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6" rIns="91430" bIns="45716" anchor="ctr"/>
          <a:lstStyle/>
          <a:p>
            <a:pPr defTabSz="914105"/>
            <a:r>
              <a:rPr lang="en-GB" sz="2800" dirty="0">
                <a:solidFill>
                  <a:srgbClr val="005172"/>
                </a:solidFill>
                <a:latin typeface="Arial" charset="0"/>
              </a:rPr>
              <a:t>Rolling and Global </a:t>
            </a:r>
            <a:r>
              <a:rPr lang="en-GB" sz="2800" dirty="0" smtClean="0">
                <a:solidFill>
                  <a:srgbClr val="005172"/>
                </a:solidFill>
                <a:latin typeface="Arial" charset="0"/>
              </a:rPr>
              <a:t>exposure modes</a:t>
            </a:r>
            <a:endParaRPr lang="en-GB" sz="2800" dirty="0">
              <a:solidFill>
                <a:srgbClr val="005172"/>
              </a:solidFill>
              <a:latin typeface="Arial" charset="0"/>
            </a:endParaRPr>
          </a:p>
        </p:txBody>
      </p:sp>
      <p:pic>
        <p:nvPicPr>
          <p:cNvPr id="10650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852" y="955144"/>
            <a:ext cx="8289119" cy="270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502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888"/>
          <a:stretch>
            <a:fillRect/>
          </a:stretch>
        </p:blipFill>
        <p:spPr bwMode="auto">
          <a:xfrm>
            <a:off x="233883" y="3825474"/>
            <a:ext cx="8287506" cy="2651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36291550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6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032808"/>
            <a:ext cx="8763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i="1" dirty="0">
                <a:solidFill>
                  <a:srgbClr val="FF6600"/>
                </a:solidFill>
              </a:rPr>
              <a:t>Rolling shutter </a:t>
            </a:r>
            <a:endParaRPr lang="en-GB" sz="2400" dirty="0">
              <a:solidFill>
                <a:srgbClr val="FF6600"/>
              </a:solidFill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GB" sz="2400" dirty="0"/>
              <a:t>U</a:t>
            </a:r>
            <a:r>
              <a:rPr lang="en-GB" sz="2400" dirty="0" smtClean="0"/>
              <a:t>se </a:t>
            </a:r>
            <a:r>
              <a:rPr lang="en-GB" sz="2400" dirty="0"/>
              <a:t>when do </a:t>
            </a:r>
            <a:r>
              <a:rPr lang="en-GB" sz="2400" b="1" dirty="0"/>
              <a:t>not</a:t>
            </a:r>
            <a:r>
              <a:rPr lang="en-GB" sz="2400" dirty="0"/>
              <a:t> require exact correlation in time between two separated regions of the image, e.g. vesicle tracking, calcium </a:t>
            </a:r>
            <a:r>
              <a:rPr lang="en-GB" sz="2400" dirty="0" smtClean="0"/>
              <a:t>waves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GB" sz="2400" dirty="0" smtClean="0"/>
              <a:t>Use when no danger of spatial distortion in ‘large’ fast moving objects</a:t>
            </a:r>
            <a:endParaRPr lang="en-GB" sz="2400" dirty="0"/>
          </a:p>
          <a:p>
            <a:pPr marL="342900" lvl="0" indent="-342900">
              <a:buFont typeface="Arial" pitchFamily="34" charset="0"/>
              <a:buChar char="•"/>
            </a:pPr>
            <a:r>
              <a:rPr lang="en-GB" sz="2400" dirty="0"/>
              <a:t>To achieve lowest possible read </a:t>
            </a:r>
            <a:r>
              <a:rPr lang="en-GB" sz="2400" dirty="0" smtClean="0"/>
              <a:t>noise (1 to 1.3 e</a:t>
            </a:r>
            <a:r>
              <a:rPr lang="en-GB" sz="2400" baseline="30000" dirty="0" smtClean="0"/>
              <a:t>-</a:t>
            </a:r>
            <a:r>
              <a:rPr lang="en-GB" sz="2400" dirty="0" smtClean="0"/>
              <a:t>)</a:t>
            </a:r>
            <a:endParaRPr lang="en-GB" sz="2400" dirty="0"/>
          </a:p>
          <a:p>
            <a:pPr marL="342900" lvl="0" indent="-342900">
              <a:buFont typeface="Arial" pitchFamily="34" charset="0"/>
              <a:buChar char="•"/>
            </a:pPr>
            <a:r>
              <a:rPr lang="en-GB" sz="2400" dirty="0"/>
              <a:t>To achieve fastest possible frame </a:t>
            </a:r>
            <a:r>
              <a:rPr lang="en-GB" sz="2400" dirty="0" smtClean="0"/>
              <a:t>rates</a:t>
            </a:r>
            <a:endParaRPr lang="en-GB" sz="2400" dirty="0"/>
          </a:p>
        </p:txBody>
      </p:sp>
      <p:sp>
        <p:nvSpPr>
          <p:cNvPr id="6" name="Rectangle 5"/>
          <p:cNvSpPr/>
          <p:nvPr/>
        </p:nvSpPr>
        <p:spPr>
          <a:xfrm>
            <a:off x="152400" y="3581400"/>
            <a:ext cx="8763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i="1" dirty="0">
                <a:solidFill>
                  <a:srgbClr val="FF6600"/>
                </a:solidFill>
              </a:rPr>
              <a:t>Global (Snapshot) shutter</a:t>
            </a:r>
            <a:endParaRPr lang="en-GB" sz="2400" dirty="0">
              <a:solidFill>
                <a:srgbClr val="FF6600"/>
              </a:solidFill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GB" sz="2400" dirty="0"/>
              <a:t>This mode is analogous to ‘interline CCD’ snapshot mode of exposure and readout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GB" sz="2400" dirty="0"/>
              <a:t>Use when time correlation between separate regions of image is required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400" dirty="0" smtClean="0"/>
              <a:t>Read </a:t>
            </a:r>
            <a:r>
              <a:rPr lang="en-GB" sz="2400" dirty="0"/>
              <a:t>noise </a:t>
            </a:r>
            <a:r>
              <a:rPr lang="en-GB" sz="2400" dirty="0" smtClean="0"/>
              <a:t>compromised slightly (2.3 </a:t>
            </a:r>
            <a:r>
              <a:rPr lang="en-GB" sz="2400" dirty="0"/>
              <a:t>to </a:t>
            </a:r>
            <a:r>
              <a:rPr lang="en-GB" sz="2400" dirty="0" smtClean="0"/>
              <a:t>2.5 </a:t>
            </a:r>
            <a:r>
              <a:rPr lang="en-GB" sz="2400" dirty="0"/>
              <a:t>e</a:t>
            </a:r>
            <a:r>
              <a:rPr lang="en-GB" sz="2400" baseline="30000" dirty="0"/>
              <a:t>-</a:t>
            </a:r>
            <a:r>
              <a:rPr lang="en-GB" sz="2400" dirty="0"/>
              <a:t>)</a:t>
            </a:r>
          </a:p>
          <a:p>
            <a:pPr marL="342900" lvl="0" indent="-342900">
              <a:buFont typeface="Arial" pitchFamily="34" charset="0"/>
              <a:buChar char="•"/>
            </a:pPr>
            <a:endParaRPr lang="en-GB" sz="24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200" y="456422"/>
            <a:ext cx="6328775" cy="305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6" rIns="91430" bIns="45716" anchor="ctr"/>
          <a:lstStyle/>
          <a:p>
            <a:pPr defTabSz="914105"/>
            <a:r>
              <a:rPr lang="en-GB" sz="2800" dirty="0" smtClean="0">
                <a:solidFill>
                  <a:srgbClr val="005172"/>
                </a:solidFill>
                <a:latin typeface="Arial" charset="0"/>
              </a:rPr>
              <a:t>Rolling or Global?</a:t>
            </a:r>
            <a:endParaRPr lang="en-GB" sz="2800" dirty="0">
              <a:solidFill>
                <a:srgbClr val="005172"/>
              </a:solidFill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2092944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5656" y="2564904"/>
            <a:ext cx="5184576" cy="648097"/>
          </a:xfrm>
        </p:spPr>
        <p:txBody>
          <a:bodyPr/>
          <a:lstStyle/>
          <a:p>
            <a:pPr algn="ctr">
              <a:buNone/>
            </a:pPr>
            <a:r>
              <a:rPr lang="en-GB" sz="3600" b="1" dirty="0" smtClean="0"/>
              <a:t>Applications of the </a:t>
            </a:r>
            <a:r>
              <a:rPr lang="en-GB" sz="3600" b="1" dirty="0" err="1" smtClean="0"/>
              <a:t>sCMOS</a:t>
            </a:r>
            <a:endParaRPr lang="en-GB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6D8AD8-6AD8-4004-BCFA-0334D84F2006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" y="619780"/>
            <a:ext cx="470192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Some uses of the </a:t>
            </a:r>
            <a:r>
              <a:rPr lang="en-GB" sz="2800" dirty="0" err="1" smtClean="0">
                <a:solidFill>
                  <a:schemeClr val="bg1"/>
                </a:solidFill>
              </a:rPr>
              <a:t>sCMOS</a:t>
            </a:r>
            <a:r>
              <a:rPr lang="en-GB" sz="2800" dirty="0" smtClean="0">
                <a:solidFill>
                  <a:schemeClr val="bg1"/>
                </a:solidFill>
              </a:rPr>
              <a:t> so far…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144" y="2450068"/>
            <a:ext cx="93647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SPIM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3144" y="3135868"/>
            <a:ext cx="187506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Vesicle transport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3144" y="3886200"/>
            <a:ext cx="143981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Cell motility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3144" y="4572000"/>
            <a:ext cx="13789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Astronomy</a:t>
            </a:r>
            <a:endParaRPr lang="en-GB" dirty="0" smtClean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74862" y="2376762"/>
            <a:ext cx="24625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Motor proteins (myosin)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74862" y="2983468"/>
            <a:ext cx="342593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Laser speckle imaging – blood flow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74862" y="3593068"/>
            <a:ext cx="16722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Neural circuits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74862" y="4278868"/>
            <a:ext cx="199926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Calcium signalling</a:t>
            </a:r>
          </a:p>
        </p:txBody>
      </p:sp>
    </p:spTree>
    <p:extLst>
      <p:ext uri="{BB962C8B-B14F-4D97-AF65-F5344CB8AC3E}">
        <p14:creationId xmlns="" xmlns:p14="http://schemas.microsoft.com/office/powerpoint/2010/main" val="11703693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9694" y="533400"/>
            <a:ext cx="43878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07" tIns="45254" rIns="90507" bIns="45254">
            <a:spAutoFit/>
          </a:bodyPr>
          <a:lstStyle>
            <a:lvl1pPr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r>
              <a:rPr lang="en-GB" sz="2800" b="1" dirty="0">
                <a:solidFill>
                  <a:srgbClr val="1F5B86"/>
                </a:solidFill>
              </a:rPr>
              <a:t>Scientific imaging trade-offs…</a:t>
            </a:r>
            <a:endParaRPr lang="en-US" sz="2800" b="1" dirty="0">
              <a:solidFill>
                <a:srgbClr val="1F5B86"/>
              </a:solidFill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474788" y="1263650"/>
            <a:ext cx="6481762" cy="830997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algn="ctr"/>
            <a:r>
              <a:rPr lang="en-GB" sz="2400" b="1" dirty="0">
                <a:solidFill>
                  <a:schemeClr val="bg1"/>
                </a:solidFill>
              </a:rPr>
              <a:t>Today’s imaging detectors exhibit trade-offs between key performance parameters…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098800" y="2351088"/>
            <a:ext cx="1749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algn="ctr">
              <a:buFontTx/>
              <a:buChar char="•"/>
            </a:pPr>
            <a:r>
              <a:rPr lang="en-GB" sz="2400">
                <a:latin typeface="Arial" charset="0"/>
              </a:rPr>
              <a:t> Low noise</a:t>
            </a:r>
            <a:endParaRPr lang="en-US" sz="2400">
              <a:latin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060700" y="2917825"/>
            <a:ext cx="2798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algn="ctr">
              <a:buFontTx/>
              <a:buChar char="•"/>
            </a:pPr>
            <a:r>
              <a:rPr lang="en-GB" sz="2400">
                <a:latin typeface="Arial" charset="0"/>
              </a:rPr>
              <a:t> Rapid frame rates</a:t>
            </a:r>
            <a:endParaRPr lang="en-US" sz="2400">
              <a:latin typeface="Arial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060700" y="4692650"/>
            <a:ext cx="2833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algn="ctr">
              <a:buFontTx/>
              <a:buChar char="•"/>
            </a:pPr>
            <a:r>
              <a:rPr lang="en-GB" sz="2400">
                <a:latin typeface="Arial" charset="0"/>
              </a:rPr>
              <a:t> Large field of view</a:t>
            </a:r>
            <a:endParaRPr lang="en-US" sz="2400">
              <a:latin typeface="Arial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060700" y="4090988"/>
            <a:ext cx="2411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algn="ctr">
              <a:buFontTx/>
              <a:buChar char="•"/>
            </a:pPr>
            <a:r>
              <a:rPr lang="en-GB" sz="2400">
                <a:latin typeface="Arial" charset="0"/>
              </a:rPr>
              <a:t> High resolution</a:t>
            </a:r>
            <a:endParaRPr lang="en-US" sz="2400">
              <a:latin typeface="Arial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060700" y="3514725"/>
            <a:ext cx="315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algn="ctr">
              <a:buFontTx/>
              <a:buChar char="•"/>
            </a:pPr>
            <a:r>
              <a:rPr lang="en-GB" sz="2400">
                <a:latin typeface="Arial" charset="0"/>
              </a:rPr>
              <a:t> Wide dynamic range</a:t>
            </a:r>
            <a:endParaRPr lang="en-US" sz="2400">
              <a:latin typeface="Arial" charset="0"/>
            </a:endParaRPr>
          </a:p>
        </p:txBody>
      </p:sp>
      <p:sp>
        <p:nvSpPr>
          <p:cNvPr id="9" name="AutoShape 9"/>
          <p:cNvSpPr>
            <a:spLocks noChangeArrowheads="1"/>
          </p:cNvSpPr>
          <p:nvPr/>
        </p:nvSpPr>
        <p:spPr bwMode="auto">
          <a:xfrm>
            <a:off x="2835275" y="3090863"/>
            <a:ext cx="215900" cy="863600"/>
          </a:xfrm>
          <a:prstGeom prst="curvedRightArrow">
            <a:avLst>
              <a:gd name="adj1" fmla="val 80000"/>
              <a:gd name="adj2" fmla="val 160000"/>
              <a:gd name="adj3" fmla="val 33333"/>
            </a:avLst>
          </a:prstGeom>
          <a:solidFill>
            <a:srgbClr val="FF99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 flipV="1">
            <a:off x="2844800" y="2413000"/>
            <a:ext cx="215900" cy="863600"/>
          </a:xfrm>
          <a:prstGeom prst="curvedRightArrow">
            <a:avLst>
              <a:gd name="adj1" fmla="val 80000"/>
              <a:gd name="adj2" fmla="val 160000"/>
              <a:gd name="adj3" fmla="val 33333"/>
            </a:avLst>
          </a:prstGeom>
          <a:solidFill>
            <a:srgbClr val="FF99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AutoShape 11"/>
          <p:cNvSpPr>
            <a:spLocks noChangeArrowheads="1"/>
          </p:cNvSpPr>
          <p:nvPr/>
        </p:nvSpPr>
        <p:spPr bwMode="auto">
          <a:xfrm flipH="1">
            <a:off x="6229350" y="3709988"/>
            <a:ext cx="215900" cy="863600"/>
          </a:xfrm>
          <a:prstGeom prst="curvedRightArrow">
            <a:avLst>
              <a:gd name="adj1" fmla="val 80000"/>
              <a:gd name="adj2" fmla="val 160000"/>
              <a:gd name="adj3" fmla="val 33333"/>
            </a:avLst>
          </a:prstGeom>
          <a:solidFill>
            <a:srgbClr val="FF99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AutoShape 12"/>
          <p:cNvSpPr>
            <a:spLocks noChangeArrowheads="1"/>
          </p:cNvSpPr>
          <p:nvPr/>
        </p:nvSpPr>
        <p:spPr bwMode="auto">
          <a:xfrm flipH="1">
            <a:off x="6372225" y="2989263"/>
            <a:ext cx="215900" cy="2447925"/>
          </a:xfrm>
          <a:prstGeom prst="curvedRightArrow">
            <a:avLst>
              <a:gd name="adj1" fmla="val 226765"/>
              <a:gd name="adj2" fmla="val 453529"/>
              <a:gd name="adj3" fmla="val 33333"/>
            </a:avLst>
          </a:prstGeom>
          <a:solidFill>
            <a:srgbClr val="FF99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1943808" y="5795962"/>
            <a:ext cx="5808834" cy="461665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r>
              <a:rPr lang="en-GB" sz="2400" dirty="0" smtClean="0">
                <a:solidFill>
                  <a:schemeClr val="bg1"/>
                </a:solidFill>
                <a:latin typeface="Arial" charset="0"/>
              </a:rPr>
              <a:t>sCMOS technology overcomes trade-offs</a:t>
            </a:r>
            <a:endParaRPr lang="en-US" sz="2400" dirty="0">
              <a:solidFill>
                <a:schemeClr val="bg1"/>
              </a:solidFill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266904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75A854-CF93-4CB4-AED4-551D0CA38874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836712"/>
            <a:ext cx="849694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</a:rPr>
              <a:t>Dr. Jeffrey Guasto, Dept. Of Civil &amp; Environmental engineering, MIT-understanding the biomechanics of sperm cell movement-important for fertilization.</a:t>
            </a:r>
          </a:p>
        </p:txBody>
      </p:sp>
      <p:pic>
        <p:nvPicPr>
          <p:cNvPr id="6" name="MIT_JGuasto_WMV(2)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395536" y="1700808"/>
            <a:ext cx="8134350" cy="4572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75A854-CF93-4CB4-AED4-551D0CA38874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3528" y="548680"/>
            <a:ext cx="7272808" cy="792088"/>
          </a:xfrm>
        </p:spPr>
        <p:txBody>
          <a:bodyPr>
            <a:normAutofit fontScale="90000"/>
          </a:bodyPr>
          <a:lstStyle/>
          <a:p>
            <a:pPr lvl="0"/>
            <a:r>
              <a:rPr lang="en-GB" sz="2200" dirty="0" smtClean="0"/>
              <a:t>Dr. Robert Marshall, Centre for Space Physics, Boston University - Aurora Breakup event captured with the Neo at 50 fps, full frame</a:t>
            </a:r>
            <a:r>
              <a:rPr lang="en-GB" sz="2000" dirty="0" smtClean="0"/>
              <a:t/>
            </a:r>
            <a:br>
              <a:rPr lang="en-GB" sz="2000" dirty="0" smtClean="0"/>
            </a:br>
            <a:endParaRPr lang="en-GB" sz="2000" dirty="0"/>
          </a:p>
        </p:txBody>
      </p:sp>
      <p:pic>
        <p:nvPicPr>
          <p:cNvPr id="8" name="BobMarshall_AuroraRed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1403648" y="1268760"/>
            <a:ext cx="6096000" cy="4572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9512" y="5733256"/>
            <a:ext cx="8964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smtClean="0">
                <a:solidFill>
                  <a:schemeClr val="bg1"/>
                </a:solidFill>
                <a:latin typeface="+mn-lt"/>
              </a:rPr>
              <a:t>“This data will allow us to make unprecedented measurements of morphology of small-scale </a:t>
            </a:r>
            <a:r>
              <a:rPr lang="en-GB" i="1" dirty="0" err="1" smtClean="0">
                <a:solidFill>
                  <a:schemeClr val="bg1"/>
                </a:solidFill>
                <a:latin typeface="+mn-lt"/>
              </a:rPr>
              <a:t>auroral</a:t>
            </a:r>
            <a:r>
              <a:rPr lang="en-GB" i="1" dirty="0" smtClean="0">
                <a:solidFill>
                  <a:schemeClr val="bg1"/>
                </a:solidFill>
                <a:latin typeface="+mn-lt"/>
              </a:rPr>
              <a:t> structures”</a:t>
            </a:r>
            <a:endParaRPr lang="en-GB" i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ChangeArrowheads="1"/>
          </p:cNvSpPr>
          <p:nvPr/>
        </p:nvSpPr>
        <p:spPr bwMode="auto">
          <a:xfrm>
            <a:off x="-10391" y="410830"/>
            <a:ext cx="6347929" cy="52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0">
                  <a:gsLst>
                    <a:gs pos="0">
                      <a:srgbClr val="99BFE4"/>
                    </a:gs>
                    <a:gs pos="100000">
                      <a:srgbClr val="99BFE4">
                        <a:gamma/>
                        <a:shade val="4627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0" tIns="45716" rIns="91430" bIns="45716" anchorCtr="1">
            <a:spAutoFit/>
          </a:bodyPr>
          <a:lstStyle/>
          <a:p>
            <a:pPr defTabSz="914105"/>
            <a:r>
              <a:rPr lang="en-US" sz="2800" dirty="0">
                <a:solidFill>
                  <a:schemeClr val="accent1"/>
                </a:solidFill>
                <a:latin typeface="+mn-lt"/>
              </a:rPr>
              <a:t>SPIM (Selective Plane Illumination Microscopy)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9003" y="830094"/>
            <a:ext cx="3891459" cy="3142087"/>
            <a:chOff x="323305" y="1063849"/>
            <a:chExt cx="5276448" cy="4320480"/>
          </a:xfrm>
        </p:grpSpPr>
        <p:pic>
          <p:nvPicPr>
            <p:cNvPr id="1026" name="Picture 2" descr="http://www.scienceinschool.org/repository/images/microscopy_internal_larg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305" y="1063849"/>
              <a:ext cx="5276448" cy="432048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 bwMode="auto">
            <a:xfrm>
              <a:off x="323305" y="1116013"/>
              <a:ext cx="504056" cy="3600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23727" eaLnBrk="0" hangingPunct="0"/>
              <a:endParaRPr lang="en-GB"/>
            </a:p>
          </p:txBody>
        </p:sp>
      </p:grpSp>
      <p:grpSp>
        <p:nvGrpSpPr>
          <p:cNvPr id="10" name="Group 15"/>
          <p:cNvGrpSpPr/>
          <p:nvPr/>
        </p:nvGrpSpPr>
        <p:grpSpPr>
          <a:xfrm>
            <a:off x="183478" y="3934343"/>
            <a:ext cx="8669236" cy="2598905"/>
            <a:chOff x="180579" y="3924325"/>
            <a:chExt cx="8532275" cy="2592288"/>
          </a:xfrm>
        </p:grpSpPr>
        <p:sp>
          <p:nvSpPr>
            <p:cNvPr id="6" name="Rectangle 5"/>
            <p:cNvSpPr/>
            <p:nvPr/>
          </p:nvSpPr>
          <p:spPr>
            <a:xfrm>
              <a:off x="180579" y="3962068"/>
              <a:ext cx="5327302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8665" indent="-288665">
                <a:buFont typeface="Arial" pitchFamily="34" charset="0"/>
                <a:buChar char="•"/>
              </a:pPr>
              <a:r>
                <a:rPr lang="en-GB" sz="1600" dirty="0" smtClean="0"/>
                <a:t>Optical </a:t>
              </a:r>
              <a:r>
                <a:rPr lang="en-GB" sz="1600" dirty="0"/>
                <a:t>sectioning even with lenses that have a large working distance and a relatively low numerical aperture</a:t>
              </a:r>
            </a:p>
            <a:p>
              <a:pPr marL="288665" indent="-288665">
                <a:buFont typeface="Arial" pitchFamily="34" charset="0"/>
                <a:buChar char="•"/>
              </a:pPr>
              <a:endParaRPr lang="en-GB" sz="1600" dirty="0"/>
            </a:p>
            <a:p>
              <a:pPr marL="288665" indent="-288665">
                <a:buFont typeface="Arial" pitchFamily="34" charset="0"/>
                <a:buChar char="•"/>
              </a:pPr>
              <a:r>
                <a:rPr lang="en-GB" sz="1600" dirty="0"/>
                <a:t>Especially well suited for the investigation of large samples (e.g. embryos) to study features such as growth, migration, morphological changes and gene expression patterns, that require high </a:t>
              </a:r>
              <a:r>
                <a:rPr lang="en-GB" sz="1600" dirty="0" smtClean="0"/>
                <a:t>resolution, </a:t>
              </a:r>
              <a:r>
                <a:rPr lang="en-GB" sz="1600" dirty="0"/>
                <a:t>while being extended over a large volume.</a:t>
              </a:r>
            </a:p>
            <a:p>
              <a:endParaRPr lang="en-GB" sz="1600" dirty="0"/>
            </a:p>
            <a:p>
              <a:pPr marL="288665" indent="-288665">
                <a:buFont typeface="Arial" pitchFamily="34" charset="0"/>
                <a:buChar char="•"/>
              </a:pPr>
              <a:r>
                <a:rPr lang="en-GB" sz="1600" dirty="0"/>
                <a:t>Single plane illumination significantly reduces </a:t>
              </a:r>
              <a:r>
                <a:rPr lang="en-GB" sz="1600" dirty="0" err="1"/>
                <a:t>photobleaching</a:t>
              </a:r>
              <a:r>
                <a:rPr lang="en-GB" sz="1600" dirty="0"/>
                <a:t>/</a:t>
              </a:r>
              <a:r>
                <a:rPr lang="en-GB" sz="1600" dirty="0" err="1"/>
                <a:t>phototoxicity</a:t>
              </a:r>
              <a:endParaRPr lang="en-GB" sz="1600" dirty="0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881" y="3924325"/>
              <a:ext cx="3204973" cy="24309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5577097" y="5989792"/>
            <a:ext cx="1482475" cy="370275"/>
          </a:xfrm>
          <a:prstGeom prst="rect">
            <a:avLst/>
          </a:prstGeom>
          <a:noFill/>
        </p:spPr>
        <p:txBody>
          <a:bodyPr wrap="none" lIns="92373" tIns="46186" rIns="92373" bIns="46186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Mouse Embryo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11" name="Group 9"/>
          <p:cNvGrpSpPr/>
          <p:nvPr/>
        </p:nvGrpSpPr>
        <p:grpSpPr>
          <a:xfrm>
            <a:off x="3840362" y="1046671"/>
            <a:ext cx="2497176" cy="2458529"/>
            <a:chOff x="3840362" y="1046671"/>
            <a:chExt cx="2497176" cy="2458529"/>
          </a:xfrm>
        </p:grpSpPr>
        <p:sp>
          <p:nvSpPr>
            <p:cNvPr id="5" name="TextBox 4"/>
            <p:cNvSpPr txBox="1"/>
            <p:nvPr/>
          </p:nvSpPr>
          <p:spPr>
            <a:xfrm>
              <a:off x="3840362" y="1046671"/>
              <a:ext cx="2497176" cy="894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b="1" dirty="0"/>
                <a:t>Recommendation: </a:t>
              </a:r>
            </a:p>
            <a:p>
              <a:pPr algn="ctr"/>
              <a:r>
                <a:rPr lang="en-GB" sz="2800" b="1" dirty="0">
                  <a:solidFill>
                    <a:srgbClr val="F17F01"/>
                  </a:solidFill>
                </a:rPr>
                <a:t>Neo sCMOS </a:t>
              </a:r>
              <a:endParaRPr lang="en-GB" sz="2400" b="1" dirty="0">
                <a:solidFill>
                  <a:srgbClr val="F17F0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62400" y="3104069"/>
              <a:ext cx="1181159" cy="401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6398" indent="-346398">
                <a:buFont typeface="Wingdings" pitchFamily="2" charset="2"/>
                <a:buChar char="ü"/>
              </a:pPr>
              <a:r>
                <a:rPr lang="en-GB" sz="2000" b="1" dirty="0"/>
                <a:t>Speed</a:t>
              </a:r>
              <a:endParaRPr lang="en-GB" sz="2000" b="1" dirty="0">
                <a:solidFill>
                  <a:srgbClr val="FF66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86690" y="2057400"/>
              <a:ext cx="16199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6398" indent="-346398">
                <a:buFont typeface="Wingdings" pitchFamily="2" charset="2"/>
                <a:buChar char="ü"/>
              </a:pPr>
              <a:r>
                <a:rPr lang="en-GB" sz="2000" b="1" dirty="0"/>
                <a:t>Resolution</a:t>
              </a:r>
              <a:endParaRPr lang="en-GB" sz="2000" b="1" dirty="0">
                <a:solidFill>
                  <a:srgbClr val="FF66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86690" y="2562743"/>
              <a:ext cx="1838712" cy="401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6398" indent="-346398">
                <a:buFont typeface="Wingdings" pitchFamily="2" charset="2"/>
                <a:buChar char="ü"/>
              </a:pPr>
              <a:r>
                <a:rPr lang="en-GB" sz="2000" b="1" dirty="0"/>
                <a:t>Field of View</a:t>
              </a:r>
              <a:endParaRPr lang="en-GB" sz="2000" b="1" dirty="0">
                <a:solidFill>
                  <a:srgbClr val="FF6600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6493481" y="1624205"/>
            <a:ext cx="2650520" cy="22525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GB" sz="1400" dirty="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‘Without pushing it to the limit we managed to take 131 planes of the drosophila embryo in just 4 seconds (5.5 megapixels mode), which is practically instantaneous compared to the morphogenetic processes and </a:t>
            </a:r>
            <a:r>
              <a:rPr lang="en-GB" sz="1400" dirty="0" smtClean="0">
                <a:solidFill>
                  <a:schemeClr val="bg1"/>
                </a:solidFill>
              </a:rPr>
              <a:t>out-performs by </a:t>
            </a:r>
            <a:r>
              <a:rPr lang="en-GB" sz="1400" dirty="0">
                <a:solidFill>
                  <a:schemeClr val="bg1"/>
                </a:solidFill>
              </a:rPr>
              <a:t>far everything we have tried before. </a:t>
            </a:r>
            <a:r>
              <a:rPr lang="en-GB" sz="1400" b="1" dirty="0">
                <a:solidFill>
                  <a:srgbClr val="F17F01"/>
                </a:solidFill>
              </a:rPr>
              <a:t>The camera is made for SPIM microscopy!</a:t>
            </a:r>
            <a:r>
              <a:rPr lang="en-GB" sz="1400" dirty="0">
                <a:solidFill>
                  <a:schemeClr val="bg1"/>
                </a:solidFill>
              </a:rPr>
              <a:t>’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24505" y="868030"/>
            <a:ext cx="1786627" cy="894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GB" sz="1300" dirty="0">
              <a:solidFill>
                <a:schemeClr val="bg1"/>
              </a:solidFill>
            </a:endParaRPr>
          </a:p>
          <a:p>
            <a:r>
              <a:rPr lang="en-GB" sz="1300" b="1" dirty="0" err="1">
                <a:solidFill>
                  <a:schemeClr val="bg1"/>
                </a:solidFill>
              </a:rPr>
              <a:t>Dr.</a:t>
            </a:r>
            <a:r>
              <a:rPr lang="en-GB" sz="1300" b="1" dirty="0">
                <a:solidFill>
                  <a:schemeClr val="bg1"/>
                </a:solidFill>
              </a:rPr>
              <a:t> Lars Hufnagel, Developmental Biology Unit, EMBL Heidelberg. </a:t>
            </a:r>
            <a:endParaRPr lang="en-GB" sz="1300" dirty="0">
              <a:solidFill>
                <a:schemeClr val="bg1"/>
              </a:solidFill>
            </a:endParaRPr>
          </a:p>
        </p:txBody>
      </p:sp>
      <p:pic>
        <p:nvPicPr>
          <p:cNvPr id="1031" name="Picture 7" descr="http://t0.gstatic.com/images?q=tbn:ANd9GcSsVZsi8PvDS60ubC5m928lw_UjO0CWTR94Xc9uEpL0mrEqv-MR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542" y="1129871"/>
            <a:ext cx="587195" cy="6509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19189863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75A854-CF93-4CB4-AED4-551D0CA38874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  <p:pic>
        <p:nvPicPr>
          <p:cNvPr id="5" name="Content Placeholder 4" descr="P1010835.JPG"/>
          <p:cNvPicPr>
            <a:picLocks noGrp="1" noChangeAspect="1"/>
          </p:cNvPicPr>
          <p:nvPr>
            <p:ph sz="half" idx="1"/>
          </p:nvPr>
        </p:nvPicPr>
        <p:blipFill>
          <a:blip r:embed="rId4" cstate="print"/>
          <a:stretch>
            <a:fillRect/>
          </a:stretch>
        </p:blipFill>
        <p:spPr>
          <a:xfrm>
            <a:off x="1475656" y="1556792"/>
            <a:ext cx="6144683" cy="460851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4000" y="692696"/>
            <a:ext cx="8820000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/>
              <a:t>A photograph of a state-of-the-art 4-lens SPIM, courtesy of Uros </a:t>
            </a:r>
            <a:r>
              <a:rPr lang="en-GB" sz="2000" dirty="0" err="1" smtClean="0"/>
              <a:t>Krizic</a:t>
            </a:r>
            <a:r>
              <a:rPr lang="en-GB" sz="2000" dirty="0" smtClean="0"/>
              <a:t> of the Hufnagel Lab, EMBL, Heidelberg</a:t>
            </a:r>
            <a:endParaRPr lang="en-GB" sz="2000" dirty="0"/>
          </a:p>
        </p:txBody>
      </p:sp>
      <p:sp>
        <p:nvSpPr>
          <p:cNvPr id="7" name="Right Arrow 6"/>
          <p:cNvSpPr/>
          <p:nvPr/>
        </p:nvSpPr>
        <p:spPr>
          <a:xfrm>
            <a:off x="899592" y="3645024"/>
            <a:ext cx="158444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eft Arrow 7"/>
          <p:cNvSpPr/>
          <p:nvPr/>
        </p:nvSpPr>
        <p:spPr>
          <a:xfrm>
            <a:off x="6660232" y="3645024"/>
            <a:ext cx="1800200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9257488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910DA1-0E34-4AB0-9148-BB2F43B89560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  <p:pic>
        <p:nvPicPr>
          <p:cNvPr id="5" name="RC-0, LC-0.AVI; RC-1, LC-1 - Labeled.divx_WMV_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327720" y="1644040"/>
            <a:ext cx="8568952" cy="46863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4488" y="548680"/>
            <a:ext cx="8820000" cy="1008112"/>
          </a:xfrm>
        </p:spPr>
        <p:txBody>
          <a:bodyPr>
            <a:normAutofit/>
          </a:bodyPr>
          <a:lstStyle/>
          <a:p>
            <a:r>
              <a:rPr lang="en-GB" sz="2000" dirty="0" smtClean="0"/>
              <a:t>Optical cross-sections through a developing Drosophila </a:t>
            </a:r>
            <a:r>
              <a:rPr lang="en-GB" sz="2000" dirty="0" err="1" smtClean="0"/>
              <a:t>melanogaster</a:t>
            </a:r>
            <a:r>
              <a:rPr lang="en-GB" sz="2000" dirty="0" smtClean="0"/>
              <a:t> embryo in stage 5/6. Two </a:t>
            </a:r>
            <a:r>
              <a:rPr lang="en-GB" sz="2000" dirty="0" err="1" smtClean="0"/>
              <a:t>Neos</a:t>
            </a:r>
            <a:r>
              <a:rPr lang="en-GB" sz="2000" dirty="0" smtClean="0"/>
              <a:t> are used to capture this 3-D structure and one of these can be captured every 20 seconds.</a:t>
            </a:r>
            <a:endParaRPr lang="en-GB" sz="20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910DA1-0E34-4AB0-9148-BB2F43B89560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4000" y="404664"/>
            <a:ext cx="8820000" cy="1008112"/>
          </a:xfrm>
          <a:prstGeom prst="rect">
            <a:avLst/>
          </a:prstGeom>
        </p:spPr>
        <p:txBody>
          <a:bodyPr vert="horz" lIns="0" rIns="0" bIns="0" anchor="ctr" anchorCtr="0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+mj-ea"/>
                <a:cs typeface="+mj-cs"/>
              </a:rPr>
              <a:t>Movie of the motor protein myosin (fluorescently tagged with GFP) in the nematode C. </a:t>
            </a:r>
            <a:r>
              <a:rPr kumimoji="0" lang="en-GB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+mj-ea"/>
                <a:cs typeface="+mj-cs"/>
              </a:rPr>
              <a:t>Elegans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itchFamily="34" charset="0"/>
                <a:ea typeface="+mj-ea"/>
                <a:cs typeface="+mj-cs"/>
              </a:rPr>
              <a:t> immediately after Fertilization – movie courtesy of Sundar Naganathan (Grill research group, MPI, Dresden)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pic>
        <p:nvPicPr>
          <p:cNvPr id="6" name="MAX_3_laser30_200ms_gain1gain4_WMV_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619672" y="1700808"/>
            <a:ext cx="4752528" cy="403244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647825" y="838200"/>
            <a:ext cx="4679950" cy="1446550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algn="ctr"/>
            <a:r>
              <a:rPr lang="en-GB" sz="2400" b="1" dirty="0">
                <a:solidFill>
                  <a:schemeClr val="bg1"/>
                </a:solidFill>
              </a:rPr>
              <a:t>Scientific CMOS (</a:t>
            </a:r>
            <a:r>
              <a:rPr lang="en-GB" sz="2400" b="1" dirty="0" err="1">
                <a:solidFill>
                  <a:schemeClr val="bg1"/>
                </a:solidFill>
              </a:rPr>
              <a:t>sCMOS</a:t>
            </a:r>
            <a:r>
              <a:rPr lang="en-GB" sz="2400" b="1" dirty="0">
                <a:solidFill>
                  <a:schemeClr val="bg1"/>
                </a:solidFill>
              </a:rPr>
              <a:t>) 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is </a:t>
            </a:r>
            <a:r>
              <a:rPr lang="en-GB" sz="3200" b="1" i="1" dirty="0">
                <a:solidFill>
                  <a:srgbClr val="F17F01"/>
                </a:solidFill>
              </a:rPr>
              <a:t>unique</a:t>
            </a:r>
            <a:r>
              <a:rPr lang="en-GB" sz="2400" b="1" dirty="0">
                <a:solidFill>
                  <a:schemeClr val="bg1"/>
                </a:solidFill>
              </a:rPr>
              <a:t> in </a:t>
            </a:r>
          </a:p>
          <a:p>
            <a:pPr algn="ctr"/>
            <a:r>
              <a:rPr lang="en-GB" sz="3200" b="1" i="1" dirty="0">
                <a:solidFill>
                  <a:srgbClr val="F17F01"/>
                </a:solidFill>
              </a:rPr>
              <a:t>simultaneously</a:t>
            </a:r>
            <a:r>
              <a:rPr lang="en-GB" sz="2400" b="1" dirty="0">
                <a:solidFill>
                  <a:schemeClr val="bg1"/>
                </a:solidFill>
              </a:rPr>
              <a:t> offering: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949450" y="2735263"/>
            <a:ext cx="5184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algn="ctr">
              <a:buFontTx/>
              <a:buChar char="•"/>
            </a:pPr>
            <a:r>
              <a:rPr lang="en-GB" sz="2000">
                <a:solidFill>
                  <a:schemeClr val="bg1"/>
                </a:solidFill>
                <a:latin typeface="Arial" charset="0"/>
              </a:rPr>
              <a:t> Extremely low noise (without multiplication)</a:t>
            </a:r>
            <a:endParaRPr lang="en-US" sz="2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949450" y="3240088"/>
            <a:ext cx="2359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algn="ctr">
              <a:buFontTx/>
              <a:buChar char="•"/>
            </a:pPr>
            <a:r>
              <a:rPr lang="en-GB" sz="2000" dirty="0">
                <a:solidFill>
                  <a:schemeClr val="bg1"/>
                </a:solidFill>
                <a:latin typeface="Arial" charset="0"/>
              </a:rPr>
              <a:t> Rapid frame rates</a:t>
            </a:r>
            <a:endParaRPr lang="en-US" sz="2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949450" y="5219700"/>
            <a:ext cx="23891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algn="ctr">
              <a:buFontTx/>
              <a:buChar char="•"/>
            </a:pPr>
            <a:r>
              <a:rPr lang="en-GB" sz="2000" dirty="0">
                <a:solidFill>
                  <a:schemeClr val="bg1"/>
                </a:solidFill>
                <a:latin typeface="Arial" charset="0"/>
              </a:rPr>
              <a:t> Large field of view</a:t>
            </a:r>
            <a:endParaRPr lang="en-US" sz="2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949450" y="4751388"/>
            <a:ext cx="20383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algn="ctr">
              <a:buFontTx/>
              <a:buChar char="•"/>
            </a:pPr>
            <a:r>
              <a:rPr lang="en-GB" sz="2000">
                <a:solidFill>
                  <a:schemeClr val="bg1"/>
                </a:solidFill>
                <a:latin typeface="Arial" charset="0"/>
              </a:rPr>
              <a:t> High resolution</a:t>
            </a:r>
            <a:endParaRPr lang="en-US" sz="2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949450" y="3743325"/>
            <a:ext cx="2657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algn="ctr">
              <a:buFontTx/>
              <a:buChar char="•"/>
            </a:pPr>
            <a:r>
              <a:rPr lang="en-GB" sz="2000">
                <a:solidFill>
                  <a:schemeClr val="bg1"/>
                </a:solidFill>
                <a:latin typeface="Arial" charset="0"/>
              </a:rPr>
              <a:t> Wide dynamic range</a:t>
            </a:r>
            <a:endParaRPr lang="en-US" sz="2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949450" y="4248150"/>
            <a:ext cx="13033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algn="ctr">
              <a:buFontTx/>
              <a:buChar char="•"/>
            </a:pPr>
            <a:r>
              <a:rPr lang="en-GB" sz="2000">
                <a:solidFill>
                  <a:schemeClr val="bg1"/>
                </a:solidFill>
                <a:latin typeface="Arial" charset="0"/>
              </a:rPr>
              <a:t> High QE</a:t>
            </a:r>
            <a:endParaRPr lang="en-US" sz="2000">
              <a:solidFill>
                <a:schemeClr val="bg1"/>
              </a:solidFill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1066014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7917" t="25911" r="10001" b="33496"/>
          <a:stretch>
            <a:fillRect/>
          </a:stretch>
        </p:blipFill>
        <p:spPr bwMode="auto">
          <a:xfrm>
            <a:off x="82550" y="854075"/>
            <a:ext cx="5630863" cy="351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Photodiode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528"/>
          <a:stretch>
            <a:fillRect/>
          </a:stretch>
        </p:blipFill>
        <p:spPr bwMode="auto">
          <a:xfrm>
            <a:off x="5667375" y="3897313"/>
            <a:ext cx="3270250" cy="25098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982689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873375" y="1114425"/>
            <a:ext cx="1877156" cy="399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07" tIns="45254" rIns="90507" bIns="45254">
            <a:spAutoFit/>
          </a:bodyPr>
          <a:lstStyle>
            <a:lvl1pPr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r>
              <a:rPr lang="en-GB" sz="2000" b="1">
                <a:solidFill>
                  <a:schemeClr val="tx2"/>
                </a:solidFill>
                <a:latin typeface="Arial" charset="0"/>
              </a:rPr>
              <a:t>Sony interline</a:t>
            </a:r>
            <a:endParaRPr lang="en-US" sz="20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994275" y="1114425"/>
            <a:ext cx="1125347" cy="399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07" tIns="45254" rIns="90507" bIns="45254">
            <a:spAutoFit/>
          </a:bodyPr>
          <a:lstStyle>
            <a:lvl1pPr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r>
              <a:rPr lang="en-GB" sz="2000" b="1" dirty="0">
                <a:solidFill>
                  <a:schemeClr val="tx2"/>
                </a:solidFill>
                <a:latin typeface="Arial" charset="0"/>
              </a:rPr>
              <a:t>EMCCD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804025" y="1066800"/>
            <a:ext cx="1362592" cy="460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07" tIns="45254" rIns="90507" bIns="45254">
            <a:spAutoFit/>
          </a:bodyPr>
          <a:lstStyle>
            <a:lvl1pPr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r>
              <a:rPr lang="en-GB" sz="2400" b="1" dirty="0" smtClean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en-GB" sz="2400" b="1" dirty="0">
                <a:solidFill>
                  <a:schemeClr val="tx2"/>
                </a:solidFill>
                <a:latin typeface="Arial" charset="0"/>
              </a:rPr>
              <a:t>sCMOS</a:t>
            </a:r>
            <a:endParaRPr lang="en-US" sz="24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44475" y="1693863"/>
            <a:ext cx="1574188" cy="33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07" tIns="45254" rIns="90507" bIns="45254">
            <a:spAutoFit/>
          </a:bodyPr>
          <a:lstStyle>
            <a:lvl1pPr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r>
              <a:rPr lang="en-GB" sz="1600" b="1">
                <a:solidFill>
                  <a:srgbClr val="00B0F0"/>
                </a:solidFill>
                <a:latin typeface="Arial" charset="0"/>
              </a:rPr>
              <a:t>Sensor format</a:t>
            </a:r>
            <a:endParaRPr lang="en-US" sz="1600" b="1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65113" y="3215375"/>
            <a:ext cx="1276030" cy="33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07" tIns="45254" rIns="90507" bIns="45254">
            <a:spAutoFit/>
          </a:bodyPr>
          <a:lstStyle>
            <a:lvl1pPr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r>
              <a:rPr lang="en-GB" sz="1600" b="1">
                <a:solidFill>
                  <a:srgbClr val="00B0F0"/>
                </a:solidFill>
                <a:latin typeface="Arial" charset="0"/>
              </a:rPr>
              <a:t>Read noise</a:t>
            </a:r>
            <a:endParaRPr lang="en-US" sz="1600" b="1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65113" y="4037006"/>
            <a:ext cx="479338" cy="33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07" tIns="45254" rIns="90507" bIns="45254">
            <a:spAutoFit/>
          </a:bodyPr>
          <a:lstStyle>
            <a:lvl1pPr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r>
              <a:rPr lang="en-GB" sz="1600" b="1">
                <a:solidFill>
                  <a:srgbClr val="00B0F0"/>
                </a:solidFill>
                <a:latin typeface="Arial" charset="0"/>
              </a:rPr>
              <a:t>QE</a:t>
            </a:r>
            <a:endParaRPr lang="en-US" sz="1600" b="1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65113" y="2696442"/>
            <a:ext cx="1691208" cy="33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07" tIns="45254" rIns="90507" bIns="45254">
            <a:spAutoFit/>
          </a:bodyPr>
          <a:lstStyle>
            <a:lvl1pPr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r>
              <a:rPr lang="en-GB" sz="1600" b="1" dirty="0" smtClean="0">
                <a:solidFill>
                  <a:srgbClr val="00B0F0"/>
                </a:solidFill>
                <a:latin typeface="Arial" charset="0"/>
              </a:rPr>
              <a:t>Max. frame </a:t>
            </a:r>
            <a:r>
              <a:rPr lang="en-GB" sz="1600" b="1" dirty="0">
                <a:solidFill>
                  <a:srgbClr val="00B0F0"/>
                </a:solidFill>
                <a:latin typeface="Arial" charset="0"/>
              </a:rPr>
              <a:t>rate</a:t>
            </a:r>
            <a:endParaRPr lang="en-US" sz="1600" b="1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65113" y="4725981"/>
            <a:ext cx="1652736" cy="33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07" tIns="45254" rIns="90507" bIns="45254">
            <a:spAutoFit/>
          </a:bodyPr>
          <a:lstStyle>
            <a:lvl1pPr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r>
              <a:rPr lang="en-GB" sz="1600" b="1" dirty="0">
                <a:solidFill>
                  <a:srgbClr val="00B0F0"/>
                </a:solidFill>
                <a:latin typeface="Arial" charset="0"/>
              </a:rPr>
              <a:t>Dynamic range</a:t>
            </a:r>
            <a:endParaRPr lang="en-US" sz="1600" b="1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4748213" y="1250950"/>
            <a:ext cx="0" cy="49720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6569075" y="1328738"/>
            <a:ext cx="0" cy="49720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265113" y="2201913"/>
            <a:ext cx="1107715" cy="33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07" tIns="45254" rIns="90507" bIns="45254">
            <a:spAutoFit/>
          </a:bodyPr>
          <a:lstStyle>
            <a:lvl1pPr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r>
              <a:rPr lang="en-GB" sz="1600" b="1">
                <a:solidFill>
                  <a:srgbClr val="00B0F0"/>
                </a:solidFill>
                <a:latin typeface="Arial" charset="0"/>
              </a:rPr>
              <a:t>Pixel size</a:t>
            </a:r>
            <a:endParaRPr lang="en-US" sz="1600" b="1">
              <a:solidFill>
                <a:srgbClr val="00B0F0"/>
              </a:solidFill>
              <a:latin typeface="Arial" charset="0"/>
            </a:endParaRPr>
          </a:p>
        </p:txBody>
      </p: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3190875" y="1625601"/>
            <a:ext cx="3005207" cy="367984"/>
            <a:chOff x="1941" y="897"/>
            <a:chExt cx="1923" cy="242"/>
          </a:xfrm>
        </p:grpSpPr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1941" y="897"/>
              <a:ext cx="502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507" tIns="45254" rIns="90507" bIns="45254">
              <a:spAutoFit/>
            </a:bodyPr>
            <a:lstStyle>
              <a:lvl1pPr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1pPr>
              <a:lvl2pPr marL="742950" indent="-28575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2pPr>
              <a:lvl3pPr marL="11430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3pPr>
              <a:lvl4pPr marL="16002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4pPr>
              <a:lvl5pPr marL="20574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5pPr>
              <a:lvl6pPr marL="25146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6pPr>
              <a:lvl7pPr marL="29718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7pPr>
              <a:lvl8pPr marL="34290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8pPr>
              <a:lvl9pPr marL="38862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9pPr>
            </a:lstStyle>
            <a:p>
              <a:r>
                <a:rPr lang="en-GB" dirty="0" smtClean="0"/>
                <a:t>1.4 </a:t>
              </a:r>
              <a:r>
                <a:rPr lang="en-GB" dirty="0"/>
                <a:t>MP</a:t>
              </a:r>
              <a:endParaRPr lang="en-US" dirty="0"/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3090" y="897"/>
              <a:ext cx="774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507" tIns="45254" rIns="90507" bIns="45254">
              <a:spAutoFit/>
            </a:bodyPr>
            <a:lstStyle>
              <a:lvl1pPr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1pPr>
              <a:lvl2pPr marL="742950" indent="-28575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2pPr>
              <a:lvl3pPr marL="11430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3pPr>
              <a:lvl4pPr marL="16002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4pPr>
              <a:lvl5pPr marL="20574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5pPr>
              <a:lvl6pPr marL="25146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6pPr>
              <a:lvl7pPr marL="29718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7pPr>
              <a:lvl8pPr marL="34290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8pPr>
              <a:lvl9pPr marL="38862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9pPr>
            </a:lstStyle>
            <a:p>
              <a:r>
                <a:rPr lang="en-GB"/>
                <a:t>1 MP (max.)</a:t>
              </a:r>
              <a:endParaRPr lang="en-US"/>
            </a:p>
          </p:txBody>
        </p:sp>
      </p:grp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7377113" y="1614488"/>
            <a:ext cx="783908" cy="368391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90507" tIns="45254" rIns="90507" bIns="45254">
            <a:spAutoFit/>
          </a:bodyPr>
          <a:lstStyle>
            <a:lvl1pPr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5.5 MP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7" name="Group 17"/>
          <p:cNvGrpSpPr>
            <a:grpSpLocks/>
          </p:cNvGrpSpPr>
          <p:nvPr/>
        </p:nvGrpSpPr>
        <p:grpSpPr bwMode="auto">
          <a:xfrm>
            <a:off x="3190875" y="2171752"/>
            <a:ext cx="2904336" cy="367984"/>
            <a:chOff x="1941" y="1358"/>
            <a:chExt cx="1858" cy="242"/>
          </a:xfrm>
        </p:grpSpPr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1941" y="1358"/>
              <a:ext cx="573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507" tIns="45254" rIns="90507" bIns="45254">
              <a:spAutoFit/>
            </a:bodyPr>
            <a:lstStyle>
              <a:lvl1pPr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1pPr>
              <a:lvl2pPr marL="742950" indent="-28575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2pPr>
              <a:lvl3pPr marL="11430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3pPr>
              <a:lvl4pPr marL="16002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4pPr>
              <a:lvl5pPr marL="20574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5pPr>
              <a:lvl6pPr marL="25146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6pPr>
              <a:lvl7pPr marL="29718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7pPr>
              <a:lvl8pPr marL="34290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8pPr>
              <a:lvl9pPr marL="38862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9pPr>
            </a:lstStyle>
            <a:p>
              <a:r>
                <a:rPr lang="en-GB"/>
                <a:t>6.45 </a:t>
              </a:r>
              <a:r>
                <a:rPr lang="en-GB">
                  <a:sym typeface="Symbol" pitchFamily="18" charset="2"/>
                </a:rPr>
                <a:t>m</a:t>
              </a:r>
            </a:p>
          </p:txBody>
        </p: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3090" y="1358"/>
              <a:ext cx="70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507" tIns="45254" rIns="90507" bIns="45254">
              <a:spAutoFit/>
            </a:bodyPr>
            <a:lstStyle>
              <a:lvl1pPr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1pPr>
              <a:lvl2pPr marL="742950" indent="-28575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2pPr>
              <a:lvl3pPr marL="11430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3pPr>
              <a:lvl4pPr marL="16002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4pPr>
              <a:lvl5pPr marL="20574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5pPr>
              <a:lvl6pPr marL="25146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6pPr>
              <a:lvl7pPr marL="29718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7pPr>
              <a:lvl8pPr marL="34290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8pPr>
              <a:lvl9pPr marL="38862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9pPr>
            </a:lstStyle>
            <a:p>
              <a:r>
                <a:rPr lang="en-GB" dirty="0"/>
                <a:t>8 </a:t>
              </a:r>
              <a:r>
                <a:rPr lang="en-GB" dirty="0" smtClean="0"/>
                <a:t> to 24</a:t>
              </a:r>
              <a:r>
                <a:rPr lang="en-GB" dirty="0" smtClean="0">
                  <a:sym typeface="Symbol" pitchFamily="18" charset="2"/>
                </a:rPr>
                <a:t>m</a:t>
              </a:r>
              <a:endParaRPr lang="en-US" dirty="0"/>
            </a:p>
          </p:txBody>
        </p:sp>
      </p:grp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7312025" y="2124125"/>
            <a:ext cx="880088" cy="399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07" tIns="45254" rIns="90507" bIns="45254">
            <a:spAutoFit/>
          </a:bodyPr>
          <a:lstStyle>
            <a:lvl1pPr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r>
              <a:rPr lang="en-GB"/>
              <a:t>6.5 </a:t>
            </a:r>
            <a:r>
              <a:rPr lang="en-GB" sz="2000">
                <a:sym typeface="Symbol" pitchFamily="18" charset="2"/>
              </a:rPr>
              <a:t>m</a:t>
            </a:r>
            <a:r>
              <a:rPr lang="en-GB"/>
              <a:t> </a:t>
            </a:r>
            <a:endParaRPr lang="en-US"/>
          </a:p>
        </p:txBody>
      </p:sp>
      <p:grpSp>
        <p:nvGrpSpPr>
          <p:cNvPr id="21" name="Group 21"/>
          <p:cNvGrpSpPr>
            <a:grpSpLocks/>
          </p:cNvGrpSpPr>
          <p:nvPr/>
        </p:nvGrpSpPr>
        <p:grpSpPr bwMode="auto">
          <a:xfrm>
            <a:off x="3238500" y="3170929"/>
            <a:ext cx="3245865" cy="367873"/>
            <a:chOff x="1971" y="2262"/>
            <a:chExt cx="2077" cy="241"/>
          </a:xfrm>
        </p:grpSpPr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1971" y="2262"/>
              <a:ext cx="516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507" tIns="45254" rIns="90507" bIns="45254">
              <a:spAutoFit/>
            </a:bodyPr>
            <a:lstStyle>
              <a:lvl1pPr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1pPr>
              <a:lvl2pPr marL="742950" indent="-28575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2pPr>
              <a:lvl3pPr marL="11430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3pPr>
              <a:lvl4pPr marL="16002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4pPr>
              <a:lvl5pPr marL="20574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5pPr>
              <a:lvl6pPr marL="25146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6pPr>
              <a:lvl7pPr marL="29718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7pPr>
              <a:lvl8pPr marL="34290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8pPr>
              <a:lvl9pPr marL="38862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9pPr>
            </a:lstStyle>
            <a:p>
              <a:r>
                <a:rPr lang="en-GB" dirty="0"/>
                <a:t>4 – 8 e</a:t>
              </a:r>
              <a:r>
                <a:rPr lang="en-GB" baseline="30000" dirty="0"/>
                <a:t>-</a:t>
              </a:r>
              <a:endParaRPr lang="en-GB" dirty="0">
                <a:sym typeface="Symbol" pitchFamily="18" charset="2"/>
              </a:endParaRPr>
            </a:p>
          </p:txBody>
        </p:sp>
        <p:sp>
          <p:nvSpPr>
            <p:cNvPr id="23" name="Text Box 23"/>
            <p:cNvSpPr txBox="1">
              <a:spLocks noChangeArrowheads="1"/>
            </p:cNvSpPr>
            <p:nvPr/>
          </p:nvSpPr>
          <p:spPr bwMode="auto">
            <a:xfrm>
              <a:off x="2971" y="2262"/>
              <a:ext cx="1077" cy="241"/>
            </a:xfrm>
            <a:prstGeom prst="rect">
              <a:avLst/>
            </a:prstGeom>
            <a:ln/>
            <a:ex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lIns="90507" tIns="45254" rIns="90507" bIns="45254">
              <a:spAutoFit/>
            </a:bodyPr>
            <a:lstStyle>
              <a:lvl1pPr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1pPr>
              <a:lvl2pPr marL="742950" indent="-28575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2pPr>
              <a:lvl3pPr marL="11430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3pPr>
              <a:lvl4pPr marL="16002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4pPr>
              <a:lvl5pPr marL="20574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5pPr>
              <a:lvl6pPr marL="25146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6pPr>
              <a:lvl7pPr marL="29718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7pPr>
              <a:lvl8pPr marL="34290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8pPr>
              <a:lvl9pPr marL="38862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9pPr>
            </a:lstStyle>
            <a:p>
              <a:r>
                <a:rPr lang="en-GB" b="1" dirty="0">
                  <a:solidFill>
                    <a:schemeClr val="bg1"/>
                  </a:solidFill>
                </a:rPr>
                <a:t>Negligible (&lt;1 e</a:t>
              </a:r>
              <a:r>
                <a:rPr lang="en-GB" b="1" baseline="30000" dirty="0">
                  <a:solidFill>
                    <a:schemeClr val="bg1"/>
                  </a:solidFill>
                </a:rPr>
                <a:t>-</a:t>
              </a:r>
              <a:r>
                <a:rPr lang="en-GB" b="1" dirty="0">
                  <a:solidFill>
                    <a:schemeClr val="bg1"/>
                  </a:solidFill>
                </a:rPr>
                <a:t>)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 Box 24"/>
          <p:cNvSpPr txBox="1">
            <a:spLocks noChangeArrowheads="1"/>
          </p:cNvSpPr>
          <p:nvPr/>
        </p:nvSpPr>
        <p:spPr bwMode="auto">
          <a:xfrm>
            <a:off x="6916738" y="3169338"/>
            <a:ext cx="1644720" cy="645390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90507" tIns="45254" rIns="90507" bIns="45254">
            <a:spAutoFit/>
          </a:bodyPr>
          <a:lstStyle>
            <a:lvl1pPr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1</a:t>
            </a:r>
            <a:r>
              <a:rPr lang="en-GB" b="1" dirty="0">
                <a:solidFill>
                  <a:schemeClr val="bg1"/>
                </a:solidFill>
                <a:sym typeface="Symbol" pitchFamily="18" charset="2"/>
              </a:rPr>
              <a:t> e</a:t>
            </a:r>
            <a:r>
              <a:rPr lang="en-GB" b="1" baseline="30000" dirty="0">
                <a:solidFill>
                  <a:schemeClr val="bg1"/>
                </a:solidFill>
                <a:sym typeface="Symbol" pitchFamily="18" charset="2"/>
              </a:rPr>
              <a:t>-</a:t>
            </a:r>
            <a:r>
              <a:rPr lang="en-GB" b="1" dirty="0">
                <a:solidFill>
                  <a:schemeClr val="bg1"/>
                </a:solidFill>
                <a:sym typeface="Symbol" pitchFamily="18" charset="2"/>
              </a:rPr>
              <a:t> @ 30 fps</a:t>
            </a:r>
          </a:p>
          <a:p>
            <a:r>
              <a:rPr lang="en-GB" b="1" dirty="0" smtClean="0">
                <a:solidFill>
                  <a:schemeClr val="bg1"/>
                </a:solidFill>
                <a:sym typeface="Symbol" pitchFamily="18" charset="2"/>
              </a:rPr>
              <a:t>1.3 </a:t>
            </a:r>
            <a:r>
              <a:rPr lang="en-GB" b="1" dirty="0">
                <a:solidFill>
                  <a:schemeClr val="bg1"/>
                </a:solidFill>
                <a:sym typeface="Symbol" pitchFamily="18" charset="2"/>
              </a:rPr>
              <a:t>e</a:t>
            </a:r>
            <a:r>
              <a:rPr lang="en-GB" b="1" baseline="30000" dirty="0">
                <a:solidFill>
                  <a:schemeClr val="bg1"/>
                </a:solidFill>
                <a:sym typeface="Symbol" pitchFamily="18" charset="2"/>
              </a:rPr>
              <a:t>-</a:t>
            </a:r>
            <a:r>
              <a:rPr lang="en-GB" b="1" dirty="0">
                <a:solidFill>
                  <a:schemeClr val="bg1"/>
                </a:solidFill>
                <a:sym typeface="Symbol" pitchFamily="18" charset="2"/>
              </a:rPr>
              <a:t> @ 100 fps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5" name="Group 25"/>
          <p:cNvGrpSpPr>
            <a:grpSpLocks/>
          </p:cNvGrpSpPr>
          <p:nvPr/>
        </p:nvGrpSpPr>
        <p:grpSpPr bwMode="auto">
          <a:xfrm>
            <a:off x="2957513" y="3946522"/>
            <a:ext cx="3458911" cy="367873"/>
            <a:chOff x="1791" y="2141"/>
            <a:chExt cx="2214" cy="241"/>
          </a:xfrm>
        </p:grpSpPr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1791" y="2141"/>
              <a:ext cx="686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507" tIns="45254" rIns="90507" bIns="45254">
              <a:spAutoFit/>
            </a:bodyPr>
            <a:lstStyle>
              <a:lvl1pPr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1pPr>
              <a:lvl2pPr marL="742950" indent="-28575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2pPr>
              <a:lvl3pPr marL="11430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3pPr>
              <a:lvl4pPr marL="16002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4pPr>
              <a:lvl5pPr marL="20574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5pPr>
              <a:lvl6pPr marL="25146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6pPr>
              <a:lvl7pPr marL="29718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7pPr>
              <a:lvl8pPr marL="34290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8pPr>
              <a:lvl9pPr marL="38862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9pPr>
            </a:lstStyle>
            <a:p>
              <a:r>
                <a:rPr lang="en-GB"/>
                <a:t>~ 60% (FI)</a:t>
              </a:r>
              <a:endParaRPr lang="en-GB">
                <a:sym typeface="Symbol" pitchFamily="18" charset="2"/>
              </a:endParaRPr>
            </a:p>
          </p:txBody>
        </p:sp>
        <p:sp>
          <p:nvSpPr>
            <p:cNvPr id="27" name="Text Box 27"/>
            <p:cNvSpPr txBox="1">
              <a:spLocks noChangeArrowheads="1"/>
            </p:cNvSpPr>
            <p:nvPr/>
          </p:nvSpPr>
          <p:spPr bwMode="auto">
            <a:xfrm>
              <a:off x="2907" y="2156"/>
              <a:ext cx="109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507" tIns="45254" rIns="90507" bIns="45254">
              <a:spAutoFit/>
            </a:bodyPr>
            <a:lstStyle>
              <a:lvl1pPr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1pPr>
              <a:lvl2pPr marL="742950" indent="-28575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2pPr>
              <a:lvl3pPr marL="11430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3pPr>
              <a:lvl4pPr marL="16002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4pPr>
              <a:lvl5pPr marL="20574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5pPr>
              <a:lvl6pPr marL="25146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6pPr>
              <a:lvl7pPr marL="29718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7pPr>
              <a:lvl8pPr marL="34290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8pPr>
              <a:lvl9pPr marL="38862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9pPr>
            </a:lstStyle>
            <a:p>
              <a:r>
                <a:rPr lang="en-GB" sz="1600" dirty="0"/>
                <a:t>65% (FI) / &gt;90% (BI)</a:t>
              </a:r>
              <a:endParaRPr lang="en-US" sz="1600" dirty="0"/>
            </a:p>
          </p:txBody>
        </p:sp>
      </p:grpSp>
      <p:sp>
        <p:nvSpPr>
          <p:cNvPr id="28" name="Text Box 28"/>
          <p:cNvSpPr txBox="1">
            <a:spLocks noChangeArrowheads="1"/>
          </p:cNvSpPr>
          <p:nvPr/>
        </p:nvSpPr>
        <p:spPr bwMode="auto">
          <a:xfrm>
            <a:off x="7216775" y="3973506"/>
            <a:ext cx="1535716" cy="553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07" tIns="45254" rIns="90507" bIns="45254">
            <a:spAutoFit/>
          </a:bodyPr>
          <a:lstStyle>
            <a:lvl1pPr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r>
              <a:rPr lang="en-GB"/>
              <a:t>~ 57% (FI)</a:t>
            </a:r>
          </a:p>
          <a:p>
            <a:r>
              <a:rPr lang="en-GB" sz="1200"/>
              <a:t>(excellent red response)</a:t>
            </a:r>
            <a:endParaRPr lang="en-US" sz="1200"/>
          </a:p>
        </p:txBody>
      </p:sp>
      <p:grpSp>
        <p:nvGrpSpPr>
          <p:cNvPr id="29" name="Group 29"/>
          <p:cNvGrpSpPr>
            <a:grpSpLocks/>
          </p:cNvGrpSpPr>
          <p:nvPr/>
        </p:nvGrpSpPr>
        <p:grpSpPr bwMode="auto">
          <a:xfrm>
            <a:off x="3081338" y="2628181"/>
            <a:ext cx="2660046" cy="367984"/>
            <a:chOff x="1941" y="1360"/>
            <a:chExt cx="1702" cy="242"/>
          </a:xfrm>
        </p:grpSpPr>
        <p:sp>
          <p:nvSpPr>
            <p:cNvPr id="30" name="Text Box 30"/>
            <p:cNvSpPr txBox="1">
              <a:spLocks noChangeArrowheads="1"/>
            </p:cNvSpPr>
            <p:nvPr/>
          </p:nvSpPr>
          <p:spPr bwMode="auto">
            <a:xfrm>
              <a:off x="1941" y="1360"/>
              <a:ext cx="1023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507" tIns="45254" rIns="90507" bIns="45254">
              <a:spAutoFit/>
            </a:bodyPr>
            <a:lstStyle>
              <a:lvl1pPr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1pPr>
              <a:lvl2pPr marL="742950" indent="-28575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2pPr>
              <a:lvl3pPr marL="11430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3pPr>
              <a:lvl4pPr marL="16002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4pPr>
              <a:lvl5pPr marL="20574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5pPr>
              <a:lvl6pPr marL="25146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6pPr>
              <a:lvl7pPr marL="29718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7pPr>
              <a:lvl8pPr marL="34290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8pPr>
              <a:lvl9pPr marL="38862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9pPr>
            </a:lstStyle>
            <a:p>
              <a:r>
                <a:rPr lang="en-GB"/>
                <a:t>12 fps @ 20MHz</a:t>
              </a:r>
              <a:endParaRPr lang="en-GB">
                <a:sym typeface="Symbol" pitchFamily="18" charset="2"/>
              </a:endParaRPr>
            </a:p>
          </p:txBody>
        </p:sp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3090" y="1360"/>
              <a:ext cx="553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507" tIns="45254" rIns="90507" bIns="45254">
              <a:spAutoFit/>
            </a:bodyPr>
            <a:lstStyle>
              <a:lvl1pPr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1pPr>
              <a:lvl2pPr marL="742950" indent="-28575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2pPr>
              <a:lvl3pPr marL="11430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3pPr>
              <a:lvl4pPr marL="16002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4pPr>
              <a:lvl5pPr marL="20574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5pPr>
              <a:lvl6pPr marL="25146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6pPr>
              <a:lvl7pPr marL="29718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7pPr>
              <a:lvl8pPr marL="34290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8pPr>
              <a:lvl9pPr marL="38862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9pPr>
            </a:lstStyle>
            <a:p>
              <a:r>
                <a:rPr lang="en-GB"/>
                <a:t>&gt; 30 fps</a:t>
              </a:r>
              <a:endParaRPr lang="en-US"/>
            </a:p>
          </p:txBody>
        </p:sp>
      </p:grpSp>
      <p:sp>
        <p:nvSpPr>
          <p:cNvPr id="32" name="Text Box 32"/>
          <p:cNvSpPr txBox="1">
            <a:spLocks noChangeArrowheads="1"/>
          </p:cNvSpPr>
          <p:nvPr/>
        </p:nvSpPr>
        <p:spPr bwMode="auto">
          <a:xfrm>
            <a:off x="7277100" y="2648817"/>
            <a:ext cx="1038225" cy="368391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507" tIns="45254" rIns="90507" bIns="45254">
            <a:spAutoFit/>
          </a:bodyPr>
          <a:lstStyle>
            <a:lvl1pPr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100 fps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3" name="Group 33"/>
          <p:cNvGrpSpPr>
            <a:grpSpLocks/>
          </p:cNvGrpSpPr>
          <p:nvPr/>
        </p:nvGrpSpPr>
        <p:grpSpPr bwMode="auto">
          <a:xfrm>
            <a:off x="2816225" y="4751380"/>
            <a:ext cx="3684588" cy="583598"/>
            <a:chOff x="1701" y="3123"/>
            <a:chExt cx="2358" cy="384"/>
          </a:xfrm>
        </p:grpSpPr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1701" y="3123"/>
              <a:ext cx="890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507" tIns="45254" rIns="90507" bIns="45254">
              <a:spAutoFit/>
            </a:bodyPr>
            <a:lstStyle>
              <a:lvl1pPr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1pPr>
              <a:lvl2pPr marL="742950" indent="-28575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2pPr>
              <a:lvl3pPr marL="11430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3pPr>
              <a:lvl4pPr marL="16002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4pPr>
              <a:lvl5pPr marL="20574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5pPr>
              <a:lvl6pPr marL="25146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6pPr>
              <a:lvl7pPr marL="29718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7pPr>
              <a:lvl8pPr marL="34290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8pPr>
              <a:lvl9pPr marL="38862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9pPr>
            </a:lstStyle>
            <a:p>
              <a:r>
                <a:rPr lang="en-GB" dirty="0"/>
                <a:t>~ 3,000:1</a:t>
              </a:r>
            </a:p>
            <a:p>
              <a:r>
                <a:rPr lang="en-GB" sz="1400" dirty="0"/>
                <a:t>(@ 11 frames/sec)</a:t>
              </a:r>
              <a:endParaRPr lang="en-GB" sz="1400" dirty="0">
                <a:sym typeface="Symbol" pitchFamily="18" charset="2"/>
              </a:endParaRPr>
            </a:p>
          </p:txBody>
        </p:sp>
        <p:sp>
          <p:nvSpPr>
            <p:cNvPr id="35" name="Text Box 35"/>
            <p:cNvSpPr txBox="1">
              <a:spLocks noChangeArrowheads="1"/>
            </p:cNvSpPr>
            <p:nvPr/>
          </p:nvSpPr>
          <p:spPr bwMode="auto">
            <a:xfrm>
              <a:off x="2925" y="3123"/>
              <a:ext cx="1134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507" tIns="45254" rIns="90507" bIns="45254">
              <a:spAutoFit/>
            </a:bodyPr>
            <a:lstStyle>
              <a:lvl1pPr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1pPr>
              <a:lvl2pPr marL="742950" indent="-28575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2pPr>
              <a:lvl3pPr marL="11430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3pPr>
              <a:lvl4pPr marL="16002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4pPr>
              <a:lvl5pPr marL="20574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5pPr>
              <a:lvl6pPr marL="25146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6pPr>
              <a:lvl7pPr marL="29718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7pPr>
              <a:lvl8pPr marL="34290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8pPr>
              <a:lvl9pPr marL="38862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9pPr>
            </a:lstStyle>
            <a:p>
              <a:r>
                <a:rPr lang="en-GB" dirty="0"/>
                <a:t>~ 8,500:1 </a:t>
              </a:r>
            </a:p>
            <a:p>
              <a:r>
                <a:rPr lang="en-GB" sz="1400" dirty="0"/>
                <a:t>(@ 30 frames/sec)</a:t>
              </a:r>
              <a:endParaRPr lang="en-US" sz="1400" dirty="0"/>
            </a:p>
          </p:txBody>
        </p:sp>
      </p:grpSp>
      <p:sp>
        <p:nvSpPr>
          <p:cNvPr id="36" name="Text Box 36"/>
          <p:cNvSpPr txBox="1">
            <a:spLocks noChangeArrowheads="1"/>
          </p:cNvSpPr>
          <p:nvPr/>
        </p:nvSpPr>
        <p:spPr bwMode="auto">
          <a:xfrm>
            <a:off x="6805613" y="4760906"/>
            <a:ext cx="1984375" cy="891611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507" tIns="45254" rIns="90507" bIns="45254">
            <a:spAutoFit/>
          </a:bodyPr>
          <a:lstStyle>
            <a:lvl1pPr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GB" b="1" dirty="0" smtClean="0">
                <a:solidFill>
                  <a:schemeClr val="bg1"/>
                </a:solidFill>
              </a:rPr>
              <a:t>30,000:1 </a:t>
            </a:r>
            <a:endParaRPr lang="en-GB" b="1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GB" sz="1400" b="1" dirty="0">
                <a:solidFill>
                  <a:schemeClr val="bg1"/>
                </a:solidFill>
              </a:rPr>
              <a:t>(@ 30 frames/sec)</a:t>
            </a:r>
            <a:r>
              <a:rPr lang="en-GB" b="1" dirty="0">
                <a:solidFill>
                  <a:schemeClr val="bg1"/>
                </a:solidFill>
              </a:rPr>
              <a:t>    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7" name="Text Box 37"/>
          <p:cNvSpPr txBox="1">
            <a:spLocks noChangeArrowheads="1"/>
          </p:cNvSpPr>
          <p:nvPr/>
        </p:nvSpPr>
        <p:spPr bwMode="auto">
          <a:xfrm>
            <a:off x="76200" y="439269"/>
            <a:ext cx="5540018" cy="460724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90507" tIns="45254" rIns="90507" bIns="45254">
            <a:spAutoFit/>
          </a:bodyPr>
          <a:lstStyle>
            <a:lvl1pPr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r>
              <a:rPr lang="en-GB" sz="24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sCMOS</a:t>
            </a:r>
            <a:r>
              <a:rPr lang="en-GB" sz="24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vs</a:t>
            </a:r>
            <a:r>
              <a:rPr lang="en-GB" sz="24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GB" sz="24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other imaging technologies…</a:t>
            </a:r>
            <a:endParaRPr lang="en-US" sz="2400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8" name="Text Box 9"/>
          <p:cNvSpPr txBox="1">
            <a:spLocks noChangeArrowheads="1"/>
          </p:cNvSpPr>
          <p:nvPr/>
        </p:nvSpPr>
        <p:spPr bwMode="auto">
          <a:xfrm>
            <a:off x="251297" y="5530928"/>
            <a:ext cx="1402667" cy="583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07" tIns="45254" rIns="90507" bIns="45254">
            <a:spAutoFit/>
          </a:bodyPr>
          <a:lstStyle>
            <a:lvl1pPr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r>
              <a:rPr lang="en-GB" sz="1600" b="1" dirty="0" err="1" smtClean="0">
                <a:solidFill>
                  <a:srgbClr val="00B0F0"/>
                </a:solidFill>
                <a:latin typeface="Arial" charset="0"/>
              </a:rPr>
              <a:t>Darkcurrent</a:t>
            </a:r>
            <a:r>
              <a:rPr lang="en-GB" sz="1600" b="1" dirty="0" smtClean="0">
                <a:solidFill>
                  <a:srgbClr val="00B0F0"/>
                </a:solidFill>
                <a:latin typeface="Arial" charset="0"/>
              </a:rPr>
              <a:t> </a:t>
            </a:r>
          </a:p>
          <a:p>
            <a:r>
              <a:rPr lang="en-GB" sz="1600" b="1" dirty="0" smtClean="0">
                <a:solidFill>
                  <a:srgbClr val="00B0F0"/>
                </a:solidFill>
                <a:latin typeface="Arial" charset="0"/>
              </a:rPr>
              <a:t>(TE cooled)</a:t>
            </a:r>
            <a:endParaRPr lang="en-US" sz="1600" b="1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6948041" y="5745298"/>
            <a:ext cx="1528069" cy="645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507" tIns="45254" rIns="90507" bIns="45254">
            <a:spAutoFit/>
          </a:bodyPr>
          <a:lstStyle>
            <a:lvl1pPr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r>
              <a:rPr lang="en-GB" dirty="0" smtClean="0"/>
              <a:t>0.07 e</a:t>
            </a:r>
            <a:r>
              <a:rPr lang="en-GB" baseline="30000" dirty="0" smtClean="0"/>
              <a:t>-</a:t>
            </a:r>
            <a:r>
              <a:rPr lang="en-GB" dirty="0" smtClean="0"/>
              <a:t>/</a:t>
            </a:r>
            <a:r>
              <a:rPr lang="en-GB" dirty="0" err="1" smtClean="0"/>
              <a:t>pix</a:t>
            </a:r>
            <a:r>
              <a:rPr lang="en-GB" dirty="0" smtClean="0"/>
              <a:t>/sec @ -30 </a:t>
            </a:r>
            <a:r>
              <a:rPr lang="en-GB" baseline="30000" dirty="0" smtClean="0"/>
              <a:t>0</a:t>
            </a:r>
            <a:r>
              <a:rPr lang="en-GB" dirty="0" smtClean="0"/>
              <a:t>C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915593" y="5745298"/>
            <a:ext cx="3585220" cy="646981"/>
            <a:chOff x="2915593" y="5745298"/>
            <a:chExt cx="3585220" cy="646981"/>
          </a:xfrm>
        </p:grpSpPr>
        <p:sp>
          <p:nvSpPr>
            <p:cNvPr id="41" name="Text Box 22"/>
            <p:cNvSpPr txBox="1">
              <a:spLocks noChangeArrowheads="1"/>
            </p:cNvSpPr>
            <p:nvPr/>
          </p:nvSpPr>
          <p:spPr bwMode="auto">
            <a:xfrm>
              <a:off x="2915593" y="5746889"/>
              <a:ext cx="1620676" cy="645390"/>
            </a:xfrm>
            <a:prstGeom prst="rect">
              <a:avLst/>
            </a:prstGeom>
            <a:ln/>
            <a:ex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lIns="90507" tIns="45254" rIns="90507" bIns="45254">
              <a:spAutoFit/>
            </a:bodyPr>
            <a:lstStyle>
              <a:lvl1pPr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1pPr>
              <a:lvl2pPr marL="742950" indent="-28575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2pPr>
              <a:lvl3pPr marL="11430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3pPr>
              <a:lvl4pPr marL="16002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4pPr>
              <a:lvl5pPr marL="20574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5pPr>
              <a:lvl6pPr marL="25146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6pPr>
              <a:lvl7pPr marL="29718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7pPr>
              <a:lvl8pPr marL="34290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8pPr>
              <a:lvl9pPr marL="38862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9pPr>
            </a:lstStyle>
            <a:p>
              <a:r>
                <a:rPr lang="en-GB" b="1" dirty="0" smtClean="0">
                  <a:solidFill>
                    <a:schemeClr val="bg1"/>
                  </a:solidFill>
                </a:rPr>
                <a:t>0.0003 e/</a:t>
              </a:r>
              <a:r>
                <a:rPr lang="en-GB" b="1" dirty="0" err="1" smtClean="0">
                  <a:solidFill>
                    <a:schemeClr val="bg1"/>
                  </a:solidFill>
                </a:rPr>
                <a:t>pix</a:t>
              </a:r>
              <a:r>
                <a:rPr lang="en-GB" b="1" dirty="0" smtClean="0">
                  <a:solidFill>
                    <a:schemeClr val="bg1"/>
                  </a:solidFill>
                </a:rPr>
                <a:t>/sec</a:t>
              </a:r>
            </a:p>
            <a:p>
              <a:r>
                <a:rPr lang="en-GB" b="1" dirty="0" smtClean="0">
                  <a:solidFill>
                    <a:schemeClr val="bg1"/>
                  </a:solidFill>
                  <a:sym typeface="Symbol" pitchFamily="18" charset="2"/>
                </a:rPr>
                <a:t>@ -55 </a:t>
              </a:r>
              <a:r>
                <a:rPr lang="en-GB" b="1" baseline="30000" dirty="0" smtClean="0">
                  <a:solidFill>
                    <a:schemeClr val="bg1"/>
                  </a:solidFill>
                  <a:sym typeface="Symbol" pitchFamily="18" charset="2"/>
                </a:rPr>
                <a:t>0</a:t>
              </a:r>
              <a:r>
                <a:rPr lang="en-GB" b="1" dirty="0" smtClean="0">
                  <a:solidFill>
                    <a:schemeClr val="bg1"/>
                  </a:solidFill>
                  <a:sym typeface="Symbol" pitchFamily="18" charset="2"/>
                </a:rPr>
                <a:t>C</a:t>
              </a:r>
              <a:endParaRPr lang="en-GB" b="1" dirty="0">
                <a:solidFill>
                  <a:schemeClr val="bg1"/>
                </a:solidFill>
                <a:sym typeface="Symbol" pitchFamily="18" charset="2"/>
              </a:endParaRPr>
            </a:p>
          </p:txBody>
        </p:sp>
        <p:sp>
          <p:nvSpPr>
            <p:cNvPr id="42" name="Text Box 22"/>
            <p:cNvSpPr txBox="1">
              <a:spLocks noChangeArrowheads="1"/>
            </p:cNvSpPr>
            <p:nvPr/>
          </p:nvSpPr>
          <p:spPr bwMode="auto">
            <a:xfrm>
              <a:off x="4831878" y="5745298"/>
              <a:ext cx="1668935" cy="645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507" tIns="45254" rIns="90507" bIns="45254">
              <a:spAutoFit/>
            </a:bodyPr>
            <a:lstStyle>
              <a:lvl1pPr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1pPr>
              <a:lvl2pPr marL="742950" indent="-28575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2pPr>
              <a:lvl3pPr marL="11430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3pPr>
              <a:lvl4pPr marL="16002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4pPr>
              <a:lvl5pPr marL="2057400" indent="-228600" defTabSz="904875"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5pPr>
              <a:lvl6pPr marL="25146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6pPr>
              <a:lvl7pPr marL="29718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7pPr>
              <a:lvl8pPr marL="34290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8pPr>
              <a:lvl9pPr marL="3886200" indent="-228600" defTabSz="9048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cs typeface="Arial" charset="0"/>
                </a:defRPr>
              </a:lvl9pPr>
            </a:lstStyle>
            <a:p>
              <a:r>
                <a:rPr lang="en-GB" dirty="0" smtClean="0"/>
                <a:t>0.001 e/</a:t>
              </a:r>
              <a:r>
                <a:rPr lang="en-GB" dirty="0" err="1" smtClean="0"/>
                <a:t>pix</a:t>
              </a:r>
              <a:r>
                <a:rPr lang="en-GB" dirty="0" smtClean="0"/>
                <a:t>/sec @ -85 </a:t>
              </a:r>
              <a:r>
                <a:rPr lang="en-GB" baseline="30000" dirty="0" smtClean="0"/>
                <a:t>0</a:t>
              </a:r>
              <a:r>
                <a:rPr lang="en-GB" dirty="0" smtClean="0"/>
                <a:t>C</a:t>
              </a:r>
              <a:endParaRPr lang="en-GB" dirty="0">
                <a:sym typeface="Symbol" pitchFamily="18" charset="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="" xmlns:p14="http://schemas.microsoft.com/office/powerpoint/2010/main" val="42653452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4" grpId="0" animBg="1"/>
      <p:bldP spid="28" grpId="0"/>
      <p:bldP spid="32" grpId="0" animBg="1"/>
      <p:bldP spid="36" grpId="0" animBg="1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64"/>
          <p:cNvSpPr>
            <a:spLocks noChangeArrowheads="1"/>
          </p:cNvSpPr>
          <p:nvPr/>
        </p:nvSpPr>
        <p:spPr bwMode="auto">
          <a:xfrm>
            <a:off x="2495505" y="1246560"/>
            <a:ext cx="2911475" cy="523220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>
            <a:spAutoFit/>
          </a:bodyPr>
          <a:lstStyle/>
          <a:p>
            <a:pPr algn="ctr"/>
            <a:r>
              <a:rPr lang="en-US" sz="1700" b="1" dirty="0" err="1">
                <a:solidFill>
                  <a:schemeClr val="bg1"/>
                </a:solidFill>
                <a:latin typeface="+mj-lt"/>
              </a:rPr>
              <a:t>sCMOS</a:t>
            </a:r>
            <a:r>
              <a:rPr lang="en-US" sz="17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+mj-lt"/>
              </a:rPr>
              <a:t>vs</a:t>
            </a:r>
            <a:r>
              <a:rPr lang="en-US" sz="1700" b="1" dirty="0">
                <a:solidFill>
                  <a:schemeClr val="bg1"/>
                </a:solidFill>
                <a:latin typeface="+mj-lt"/>
              </a:rPr>
              <a:t> Interline CCD…</a:t>
            </a:r>
          </a:p>
          <a:p>
            <a:pPr algn="ctr"/>
            <a:r>
              <a:rPr lang="en-US" sz="1700" i="1" dirty="0">
                <a:solidFill>
                  <a:schemeClr val="bg1"/>
                </a:solidFill>
                <a:latin typeface="+mj-lt"/>
              </a:rPr>
              <a:t>(no binning)</a:t>
            </a:r>
            <a:endParaRPr lang="en-US" sz="360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06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3333" t="10327" r="16495" b="5922"/>
          <a:stretch>
            <a:fillRect/>
          </a:stretch>
        </p:blipFill>
        <p:spPr bwMode="auto">
          <a:xfrm>
            <a:off x="509364" y="1764085"/>
            <a:ext cx="6090738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2067"/>
          <p:cNvSpPr txBox="1">
            <a:spLocks noChangeArrowheads="1"/>
          </p:cNvSpPr>
          <p:nvPr/>
        </p:nvSpPr>
        <p:spPr bwMode="auto">
          <a:xfrm>
            <a:off x="2776314" y="4333303"/>
            <a:ext cx="33796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eaLnBrk="1" hangingPunct="1"/>
            <a:r>
              <a:rPr lang="en-GB" dirty="0">
                <a:latin typeface="Arial" charset="0"/>
              </a:rPr>
              <a:t>Photons per 6.5 </a:t>
            </a:r>
            <a:r>
              <a:rPr lang="en-GB" dirty="0">
                <a:latin typeface="Arial" charset="0"/>
                <a:sym typeface="Symbol" pitchFamily="18" charset="2"/>
              </a:rPr>
              <a:t></a:t>
            </a:r>
            <a:r>
              <a:rPr lang="en-GB" dirty="0">
                <a:latin typeface="Arial" charset="0"/>
              </a:rPr>
              <a:t>m pixel area</a:t>
            </a:r>
          </a:p>
        </p:txBody>
      </p:sp>
      <p:sp>
        <p:nvSpPr>
          <p:cNvPr id="5" name="Text Box 2068"/>
          <p:cNvSpPr txBox="1">
            <a:spLocks noChangeArrowheads="1"/>
          </p:cNvSpPr>
          <p:nvPr/>
        </p:nvSpPr>
        <p:spPr bwMode="auto">
          <a:xfrm rot="-5400000">
            <a:off x="-1252756" y="3563575"/>
            <a:ext cx="32482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eaLnBrk="1" hangingPunct="1"/>
            <a:r>
              <a:rPr lang="en-GB" dirty="0">
                <a:latin typeface="Arial" charset="0"/>
              </a:rPr>
              <a:t>Signal to Noise Ratio (SNR)</a:t>
            </a:r>
          </a:p>
        </p:txBody>
      </p:sp>
      <p:sp>
        <p:nvSpPr>
          <p:cNvPr id="6" name="Line 2070"/>
          <p:cNvSpPr>
            <a:spLocks noChangeShapeType="1"/>
          </p:cNvSpPr>
          <p:nvPr/>
        </p:nvSpPr>
        <p:spPr bwMode="auto">
          <a:xfrm>
            <a:off x="4827028" y="2291153"/>
            <a:ext cx="1159051" cy="23443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" name="Text Box 2071"/>
          <p:cNvSpPr txBox="1">
            <a:spLocks noChangeArrowheads="1"/>
          </p:cNvSpPr>
          <p:nvPr/>
        </p:nvSpPr>
        <p:spPr bwMode="auto">
          <a:xfrm>
            <a:off x="3298602" y="2035548"/>
            <a:ext cx="20067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eaLnBrk="1" hangingPunct="1"/>
            <a:r>
              <a:rPr lang="en-GB" sz="1600">
                <a:solidFill>
                  <a:srgbClr val="0099FF"/>
                </a:solidFill>
                <a:latin typeface="Arial" charset="0"/>
              </a:rPr>
              <a:t>sCMOS / CCD merge</a:t>
            </a:r>
          </a:p>
        </p:txBody>
      </p:sp>
      <p:sp>
        <p:nvSpPr>
          <p:cNvPr id="8" name="Text Box 2065"/>
          <p:cNvSpPr txBox="1">
            <a:spLocks noChangeArrowheads="1"/>
          </p:cNvSpPr>
          <p:nvPr/>
        </p:nvSpPr>
        <p:spPr bwMode="auto">
          <a:xfrm>
            <a:off x="31124" y="352472"/>
            <a:ext cx="4325525" cy="523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1" tIns="45715" rIns="91431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r>
              <a:rPr lang="en-GB" sz="28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sCMOS </a:t>
            </a:r>
            <a:r>
              <a:rPr lang="en-GB" sz="2800" dirty="0" err="1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vs</a:t>
            </a:r>
            <a:r>
              <a:rPr lang="en-GB" sz="28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 interline CCD …</a:t>
            </a:r>
            <a:endParaRPr lang="en-US" sz="2800" dirty="0">
              <a:solidFill>
                <a:schemeClr val="tx2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35" t="36547" r="85453" b="26907"/>
          <a:stretch/>
        </p:blipFill>
        <p:spPr bwMode="auto">
          <a:xfrm>
            <a:off x="6588002" y="2347541"/>
            <a:ext cx="237650" cy="257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86088" b="69981"/>
          <a:stretch/>
        </p:blipFill>
        <p:spPr bwMode="auto">
          <a:xfrm>
            <a:off x="6588001" y="2837789"/>
            <a:ext cx="237651" cy="211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21811" y="2228681"/>
            <a:ext cx="1632160" cy="369322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r>
              <a:rPr lang="en-GB" dirty="0" smtClean="0"/>
              <a:t>sCMOS (6.5 </a:t>
            </a:r>
            <a:r>
              <a:rPr lang="en-GB" dirty="0" smtClean="0">
                <a:sym typeface="Symbol"/>
              </a:rPr>
              <a:t></a:t>
            </a:r>
            <a:r>
              <a:rPr lang="en-GB" dirty="0" smtClean="0"/>
              <a:t>m)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921811" y="2758912"/>
            <a:ext cx="2159547" cy="369322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r>
              <a:rPr lang="en-GB" dirty="0" smtClean="0"/>
              <a:t>Interline CCD (6.5 </a:t>
            </a:r>
            <a:r>
              <a:rPr lang="en-GB" dirty="0" smtClean="0">
                <a:sym typeface="Symbol"/>
              </a:rPr>
              <a:t></a:t>
            </a:r>
            <a:r>
              <a:rPr lang="en-GB" dirty="0" smtClean="0"/>
              <a:t>m)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16017880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MOS USAF LED17 exp 1 red FOV GREE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213" y="1735138"/>
            <a:ext cx="4027487" cy="38242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" name="Picture 3" descr="Clara USAF LED17 exp 1 red FOV GREE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1513" y="1741488"/>
            <a:ext cx="4062412" cy="3821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403350" y="1014413"/>
            <a:ext cx="16033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07" tIns="45254" rIns="90507" bIns="45254">
            <a:spAutoFit/>
          </a:bodyPr>
          <a:lstStyle>
            <a:lvl1pPr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GB" sz="2000" b="1">
                <a:latin typeface="Arial" charset="0"/>
              </a:rPr>
              <a:t>sCMOS –</a:t>
            </a:r>
          </a:p>
          <a:p>
            <a:pPr algn="ctr" eaLnBrk="1" hangingPunct="1"/>
            <a:r>
              <a:rPr lang="en-GB" sz="2000" b="1">
                <a:latin typeface="Arial" charset="0"/>
              </a:rPr>
              <a:t> </a:t>
            </a:r>
            <a:r>
              <a:rPr lang="en-GB" sz="2000" b="1" i="1">
                <a:solidFill>
                  <a:srgbClr val="A50021"/>
                </a:solidFill>
                <a:latin typeface="Arial" charset="0"/>
              </a:rPr>
              <a:t>1.2 e</a:t>
            </a:r>
            <a:r>
              <a:rPr lang="en-GB" sz="2000" b="1" i="1" baseline="30000">
                <a:solidFill>
                  <a:srgbClr val="A50021"/>
                </a:solidFill>
                <a:latin typeface="Arial" charset="0"/>
              </a:rPr>
              <a:t>-</a:t>
            </a:r>
            <a:r>
              <a:rPr lang="en-GB" sz="2000" b="1" i="1">
                <a:solidFill>
                  <a:srgbClr val="A50021"/>
                </a:solidFill>
                <a:latin typeface="Arial" charset="0"/>
              </a:rPr>
              <a:t> noise</a:t>
            </a:r>
            <a:endParaRPr lang="en-US" sz="2000" b="1" i="1">
              <a:solidFill>
                <a:srgbClr val="A50021"/>
              </a:solidFill>
              <a:latin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591050" y="1068388"/>
            <a:ext cx="36099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507" tIns="45254" rIns="90507" bIns="45254">
            <a:spAutoFit/>
          </a:bodyPr>
          <a:lstStyle>
            <a:lvl1pPr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GB" sz="2000" b="1">
                <a:latin typeface="Arial" charset="0"/>
              </a:rPr>
              <a:t>Sony ICX285 Interline CCD –</a:t>
            </a:r>
          </a:p>
          <a:p>
            <a:pPr algn="ctr" eaLnBrk="1" hangingPunct="1"/>
            <a:r>
              <a:rPr lang="en-GB" sz="2000" b="1">
                <a:latin typeface="Arial" charset="0"/>
              </a:rPr>
              <a:t> </a:t>
            </a:r>
            <a:r>
              <a:rPr lang="en-GB" sz="2000" b="1" i="1">
                <a:solidFill>
                  <a:srgbClr val="A50021"/>
                </a:solidFill>
                <a:latin typeface="Arial" charset="0"/>
              </a:rPr>
              <a:t>5 e</a:t>
            </a:r>
            <a:r>
              <a:rPr lang="en-GB" sz="2000" b="1" i="1" baseline="30000">
                <a:solidFill>
                  <a:srgbClr val="A50021"/>
                </a:solidFill>
                <a:latin typeface="Arial" charset="0"/>
              </a:rPr>
              <a:t>-</a:t>
            </a:r>
            <a:r>
              <a:rPr lang="en-GB" sz="2000" b="1" i="1">
                <a:solidFill>
                  <a:srgbClr val="A50021"/>
                </a:solidFill>
                <a:latin typeface="Arial" charset="0"/>
              </a:rPr>
              <a:t> noise</a:t>
            </a:r>
            <a:endParaRPr lang="en-US" sz="2000" b="1" i="1">
              <a:solidFill>
                <a:srgbClr val="A50021"/>
              </a:solidFill>
              <a:latin typeface="Arial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444388" y="5752450"/>
            <a:ext cx="1513274" cy="706945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90507" tIns="45254" rIns="90507" bIns="45254">
            <a:spAutoFit/>
          </a:bodyPr>
          <a:lstStyle>
            <a:lvl1pPr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 defTabSz="904875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GB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~ 30 </a:t>
            </a:r>
            <a:r>
              <a:rPr lang="en-GB" sz="20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ph</a:t>
            </a:r>
            <a:r>
              <a:rPr lang="en-GB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GB" sz="20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pix</a:t>
            </a:r>
            <a:endParaRPr lang="en-GB" sz="20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GB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622nm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2065"/>
          <p:cNvSpPr txBox="1">
            <a:spLocks noChangeArrowheads="1"/>
          </p:cNvSpPr>
          <p:nvPr/>
        </p:nvSpPr>
        <p:spPr bwMode="auto">
          <a:xfrm>
            <a:off x="167627" y="381000"/>
            <a:ext cx="6205848" cy="46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1" tIns="45715" rIns="91431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r>
              <a:rPr lang="en-GB" sz="2400" dirty="0" smtClean="0">
                <a:solidFill>
                  <a:srgbClr val="336699"/>
                </a:solidFill>
                <a:latin typeface="Tahoma" pitchFamily="34" charset="0"/>
                <a:cs typeface="Tahoma" pitchFamily="34" charset="0"/>
              </a:rPr>
              <a:t>sCMOS </a:t>
            </a:r>
            <a:r>
              <a:rPr lang="en-GB" sz="2400" dirty="0" err="1" smtClean="0">
                <a:solidFill>
                  <a:srgbClr val="336699"/>
                </a:solidFill>
                <a:latin typeface="Tahoma" pitchFamily="34" charset="0"/>
                <a:cs typeface="Tahoma" pitchFamily="34" charset="0"/>
              </a:rPr>
              <a:t>vs</a:t>
            </a:r>
            <a:r>
              <a:rPr lang="en-GB" sz="2400" dirty="0" smtClean="0">
                <a:solidFill>
                  <a:srgbClr val="336699"/>
                </a:solidFill>
                <a:latin typeface="Tahoma" pitchFamily="34" charset="0"/>
                <a:cs typeface="Tahoma" pitchFamily="34" charset="0"/>
              </a:rPr>
              <a:t> interline CCD image comparison…</a:t>
            </a:r>
            <a:endParaRPr lang="en-US" sz="2400" dirty="0">
              <a:solidFill>
                <a:srgbClr val="336699"/>
              </a:solidFill>
              <a:latin typeface="Tahoma" pitchFamily="34" charset="0"/>
              <a:cs typeface="Tahom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13068577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CMOS zoom1"/>
          <p:cNvPicPr>
            <a:picLocks noChangeAspect="1" noChangeArrowheads="1"/>
          </p:cNvPicPr>
          <p:nvPr/>
        </p:nvPicPr>
        <p:blipFill>
          <a:blip r:embed="rId3" cstate="screen">
            <a:lum bright="12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289" y="1262064"/>
            <a:ext cx="2350491" cy="2776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3" name="Picture 3" descr="Clara zoom1"/>
          <p:cNvPicPr>
            <a:picLocks noChangeAspect="1" noChangeArrowheads="1"/>
          </p:cNvPicPr>
          <p:nvPr/>
        </p:nvPicPr>
        <p:blipFill>
          <a:blip r:embed="rId4" cstate="screen">
            <a:lum bright="12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4906" y="1262064"/>
            <a:ext cx="2356694" cy="2776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0728" y="1305590"/>
            <a:ext cx="1523156" cy="523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1" tIns="45715" rIns="91431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eaLnBrk="1" hangingPunct="1"/>
            <a:r>
              <a:rPr lang="en-GB" sz="1400" b="1">
                <a:solidFill>
                  <a:schemeClr val="bg1"/>
                </a:solidFill>
                <a:latin typeface="Arial" charset="0"/>
              </a:rPr>
              <a:t>sCMOS</a:t>
            </a:r>
          </a:p>
          <a:p>
            <a:pPr eaLnBrk="1" hangingPunct="1"/>
            <a:r>
              <a:rPr lang="en-GB" sz="1400" b="1">
                <a:solidFill>
                  <a:schemeClr val="bg1"/>
                </a:solidFill>
                <a:latin typeface="Arial" charset="0"/>
              </a:rPr>
              <a:t>1.2 e @ 400MHz</a:t>
            </a:r>
            <a:endParaRPr lang="en-US" sz="14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896343" y="1305590"/>
            <a:ext cx="1319574" cy="523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1" tIns="45715" rIns="91431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eaLnBrk="1" hangingPunct="1"/>
            <a:r>
              <a:rPr lang="en-GB" sz="1400" b="1" dirty="0">
                <a:solidFill>
                  <a:schemeClr val="bg1"/>
                </a:solidFill>
                <a:latin typeface="Arial" charset="0"/>
              </a:rPr>
              <a:t>Interline CCD</a:t>
            </a:r>
          </a:p>
          <a:p>
            <a:pPr eaLnBrk="1" hangingPunct="1"/>
            <a:r>
              <a:rPr lang="en-GB" sz="1400" b="1" dirty="0">
                <a:solidFill>
                  <a:schemeClr val="bg1"/>
                </a:solidFill>
                <a:latin typeface="Arial" charset="0"/>
              </a:rPr>
              <a:t>5 e @ 20MHz</a:t>
            </a:r>
            <a:endParaRPr lang="en-US" sz="14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562724" y="1425486"/>
            <a:ext cx="3276476" cy="2308314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31" tIns="45715" rIns="91431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eaLnBrk="1" hangingPunct="1"/>
            <a:r>
              <a:rPr lang="en-GB" sz="1600" dirty="0" err="1">
                <a:solidFill>
                  <a:schemeClr val="bg1"/>
                </a:solidFill>
                <a:latin typeface="Arial" charset="0"/>
              </a:rPr>
              <a:t>sCMOS</a:t>
            </a:r>
            <a:r>
              <a:rPr lang="en-GB" sz="16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GB" sz="1600" dirty="0" smtClean="0">
                <a:solidFill>
                  <a:schemeClr val="bg1"/>
                </a:solidFill>
                <a:latin typeface="Arial" charset="0"/>
              </a:rPr>
              <a:t>(</a:t>
            </a:r>
            <a:r>
              <a:rPr lang="en-GB" sz="1600" dirty="0">
                <a:solidFill>
                  <a:schemeClr val="bg1"/>
                </a:solidFill>
                <a:latin typeface="Arial" charset="0"/>
              </a:rPr>
              <a:t>400MHz; 1.2 e</a:t>
            </a:r>
            <a:r>
              <a:rPr lang="en-GB" sz="1600" baseline="30000" dirty="0">
                <a:solidFill>
                  <a:schemeClr val="bg1"/>
                </a:solidFill>
                <a:latin typeface="Arial" charset="0"/>
              </a:rPr>
              <a:t>-</a:t>
            </a:r>
            <a:r>
              <a:rPr lang="en-GB" sz="1600" dirty="0">
                <a:solidFill>
                  <a:schemeClr val="bg1"/>
                </a:solidFill>
                <a:latin typeface="Arial" charset="0"/>
              </a:rPr>
              <a:t> read noise) </a:t>
            </a:r>
            <a:r>
              <a:rPr lang="en-GB" sz="1600" dirty="0" err="1">
                <a:solidFill>
                  <a:schemeClr val="bg1"/>
                </a:solidFill>
                <a:latin typeface="Arial" charset="0"/>
              </a:rPr>
              <a:t>vs</a:t>
            </a:r>
            <a:r>
              <a:rPr lang="en-GB" sz="1600" dirty="0">
                <a:solidFill>
                  <a:schemeClr val="bg1"/>
                </a:solidFill>
                <a:latin typeface="Arial" charset="0"/>
              </a:rPr>
              <a:t> Interline ICX285 sensor (20MHz; 5 e</a:t>
            </a:r>
            <a:r>
              <a:rPr lang="en-GB" sz="1600" baseline="30000" dirty="0">
                <a:solidFill>
                  <a:schemeClr val="bg1"/>
                </a:solidFill>
                <a:latin typeface="Arial" charset="0"/>
              </a:rPr>
              <a:t>-</a:t>
            </a:r>
            <a:r>
              <a:rPr lang="en-GB" sz="1600" dirty="0">
                <a:solidFill>
                  <a:schemeClr val="bg1"/>
                </a:solidFill>
                <a:latin typeface="Arial" charset="0"/>
              </a:rPr>
              <a:t> read noise</a:t>
            </a:r>
            <a:r>
              <a:rPr lang="en-GB" sz="1600" dirty="0" smtClean="0">
                <a:solidFill>
                  <a:schemeClr val="bg1"/>
                </a:solidFill>
                <a:latin typeface="Arial" charset="0"/>
              </a:rPr>
              <a:t>)</a:t>
            </a:r>
          </a:p>
          <a:p>
            <a:pPr marL="285750" indent="-285750" eaLnBrk="1" hangingPunct="1">
              <a:buFontTx/>
              <a:buChar char="-"/>
            </a:pPr>
            <a:r>
              <a:rPr lang="en-GB" sz="1600" dirty="0" smtClean="0">
                <a:solidFill>
                  <a:schemeClr val="bg1"/>
                </a:solidFill>
                <a:latin typeface="Arial" charset="0"/>
              </a:rPr>
              <a:t>CSU-X </a:t>
            </a:r>
            <a:r>
              <a:rPr lang="en-GB" sz="1600" dirty="0">
                <a:solidFill>
                  <a:schemeClr val="bg1"/>
                </a:solidFill>
                <a:latin typeface="Arial" charset="0"/>
              </a:rPr>
              <a:t>spinning disk confocal microscope (x60 oil </a:t>
            </a:r>
            <a:r>
              <a:rPr lang="en-GB" sz="1600" dirty="0" smtClean="0">
                <a:solidFill>
                  <a:schemeClr val="bg1"/>
                </a:solidFill>
                <a:latin typeface="Arial" charset="0"/>
              </a:rPr>
              <a:t>objective)</a:t>
            </a:r>
          </a:p>
          <a:p>
            <a:pPr marL="285750" indent="-285750" eaLnBrk="1" hangingPunct="1">
              <a:buFontTx/>
              <a:buChar char="-"/>
            </a:pPr>
            <a:r>
              <a:rPr lang="en-GB" sz="1600" dirty="0" smtClean="0">
                <a:solidFill>
                  <a:schemeClr val="bg1"/>
                </a:solidFill>
                <a:latin typeface="Arial" charset="0"/>
              </a:rPr>
              <a:t>each </a:t>
            </a:r>
            <a:r>
              <a:rPr lang="en-GB" sz="1600" dirty="0">
                <a:solidFill>
                  <a:schemeClr val="bg1"/>
                </a:solidFill>
                <a:latin typeface="Arial" charset="0"/>
              </a:rPr>
              <a:t>100ms </a:t>
            </a:r>
            <a:r>
              <a:rPr lang="en-GB" sz="1600" dirty="0" smtClean="0">
                <a:solidFill>
                  <a:schemeClr val="bg1"/>
                </a:solidFill>
                <a:latin typeface="Arial" charset="0"/>
              </a:rPr>
              <a:t>exposure </a:t>
            </a:r>
          </a:p>
          <a:p>
            <a:pPr marL="285750" indent="-285750" eaLnBrk="1" hangingPunct="1">
              <a:buFontTx/>
              <a:buChar char="-"/>
            </a:pPr>
            <a:r>
              <a:rPr lang="en-GB" sz="1600" dirty="0" smtClean="0">
                <a:solidFill>
                  <a:schemeClr val="bg1"/>
                </a:solidFill>
                <a:latin typeface="Arial" charset="0"/>
              </a:rPr>
              <a:t>same </a:t>
            </a:r>
            <a:r>
              <a:rPr lang="en-GB" sz="1600" dirty="0">
                <a:solidFill>
                  <a:schemeClr val="bg1"/>
                </a:solidFill>
                <a:latin typeface="Arial" charset="0"/>
              </a:rPr>
              <a:t>laser </a:t>
            </a:r>
            <a:r>
              <a:rPr lang="en-GB" sz="1600" dirty="0" smtClean="0">
                <a:solidFill>
                  <a:schemeClr val="bg1"/>
                </a:solidFill>
                <a:latin typeface="Arial" charset="0"/>
              </a:rPr>
              <a:t>power </a:t>
            </a:r>
          </a:p>
          <a:p>
            <a:pPr marL="285750" indent="-285750" eaLnBrk="1" hangingPunct="1">
              <a:buFontTx/>
              <a:buChar char="-"/>
            </a:pPr>
            <a:r>
              <a:rPr lang="en-GB" sz="1600" dirty="0" smtClean="0">
                <a:solidFill>
                  <a:schemeClr val="bg1"/>
                </a:solidFill>
                <a:latin typeface="Arial" charset="0"/>
              </a:rPr>
              <a:t>displayed </a:t>
            </a:r>
            <a:r>
              <a:rPr lang="en-GB" sz="1600" dirty="0">
                <a:solidFill>
                  <a:schemeClr val="bg1"/>
                </a:solidFill>
                <a:latin typeface="Arial" charset="0"/>
              </a:rPr>
              <a:t>with same relative intensity scaling.</a:t>
            </a:r>
            <a:endParaRPr lang="en-US" sz="16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270" y="4210161"/>
            <a:ext cx="3095765" cy="2316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4212357"/>
            <a:ext cx="3101612" cy="23172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22717" y="4245709"/>
            <a:ext cx="12836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bg1"/>
                </a:solidFill>
              </a:rPr>
              <a:t>CCD</a:t>
            </a:r>
          </a:p>
          <a:p>
            <a:r>
              <a:rPr lang="en-GB" sz="1400" b="1" dirty="0" smtClean="0">
                <a:solidFill>
                  <a:schemeClr val="bg1"/>
                </a:solidFill>
              </a:rPr>
              <a:t>2 channels merged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332" y="4245709"/>
            <a:ext cx="12836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err="1" smtClean="0">
                <a:solidFill>
                  <a:schemeClr val="bg1"/>
                </a:solidFill>
              </a:rPr>
              <a:t>sCMOS</a:t>
            </a:r>
            <a:endParaRPr lang="en-GB" sz="1400" b="1" dirty="0" smtClean="0">
              <a:solidFill>
                <a:schemeClr val="bg1"/>
              </a:solidFill>
            </a:endParaRPr>
          </a:p>
          <a:p>
            <a:r>
              <a:rPr lang="en-GB" sz="1400" b="1" dirty="0" smtClean="0">
                <a:solidFill>
                  <a:schemeClr val="bg1"/>
                </a:solidFill>
              </a:rPr>
              <a:t>2 channels merged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1" name="Left-Right Arrow 10"/>
          <p:cNvSpPr/>
          <p:nvPr/>
        </p:nvSpPr>
        <p:spPr>
          <a:xfrm>
            <a:off x="5147420" y="5162511"/>
            <a:ext cx="392038" cy="1907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Box 2065"/>
          <p:cNvSpPr txBox="1">
            <a:spLocks noChangeArrowheads="1"/>
          </p:cNvSpPr>
          <p:nvPr/>
        </p:nvSpPr>
        <p:spPr bwMode="auto">
          <a:xfrm>
            <a:off x="58694" y="444238"/>
            <a:ext cx="6205848" cy="46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1" tIns="45715" rIns="91431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r>
              <a:rPr lang="en-GB" sz="24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sCMOS </a:t>
            </a:r>
            <a:r>
              <a:rPr lang="en-GB" sz="2400" dirty="0" err="1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vs</a:t>
            </a:r>
            <a:r>
              <a:rPr lang="en-GB" sz="24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 interline CCD image comparison…</a:t>
            </a:r>
            <a:endParaRPr lang="en-US" sz="2400" dirty="0">
              <a:solidFill>
                <a:schemeClr val="tx2"/>
              </a:solidFill>
              <a:latin typeface="Tahoma" pitchFamily="34" charset="0"/>
              <a:cs typeface="Tahom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6749270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44" t="1544" r="12924"/>
          <a:stretch/>
        </p:blipFill>
        <p:spPr bwMode="auto">
          <a:xfrm>
            <a:off x="474664" y="1120388"/>
            <a:ext cx="5753299" cy="5305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3053"/>
          <p:cNvSpPr>
            <a:spLocks noChangeArrowheads="1"/>
          </p:cNvSpPr>
          <p:nvPr/>
        </p:nvSpPr>
        <p:spPr bwMode="auto">
          <a:xfrm>
            <a:off x="4340631" y="990600"/>
            <a:ext cx="2898775" cy="553998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0" tIns="0" rIns="0" bIns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ahoma" pitchFamily="34" charset="0"/>
              </a:rPr>
              <a:t>sCMOS</a:t>
            </a:r>
            <a:r>
              <a:rPr lang="en-US" dirty="0">
                <a:solidFill>
                  <a:schemeClr val="bg1"/>
                </a:solidFill>
                <a:latin typeface="Tahoma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ahoma" pitchFamily="34" charset="0"/>
              </a:rPr>
              <a:t>(2x2 binned) </a:t>
            </a:r>
            <a:r>
              <a:rPr lang="en-US" dirty="0" err="1" smtClean="0">
                <a:solidFill>
                  <a:schemeClr val="bg1"/>
                </a:solidFill>
                <a:latin typeface="Tahoma" pitchFamily="34" charset="0"/>
              </a:rPr>
              <a:t>vs</a:t>
            </a:r>
            <a:r>
              <a:rPr lang="en-US" dirty="0" smtClean="0">
                <a:solidFill>
                  <a:schemeClr val="bg1"/>
                </a:solidFill>
                <a:latin typeface="Tahoma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ahoma" pitchFamily="34" charset="0"/>
              </a:rPr>
              <a:t>Back-illuminated </a:t>
            </a:r>
            <a:r>
              <a:rPr lang="en-US" dirty="0" smtClean="0">
                <a:solidFill>
                  <a:schemeClr val="bg1"/>
                </a:solidFill>
                <a:latin typeface="Tahoma" pitchFamily="34" charset="0"/>
              </a:rPr>
              <a:t>EMCCD</a:t>
            </a:r>
            <a:endParaRPr lang="en-US" dirty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4" name="Text Box 3055"/>
          <p:cNvSpPr txBox="1">
            <a:spLocks noChangeArrowheads="1"/>
          </p:cNvSpPr>
          <p:nvPr/>
        </p:nvSpPr>
        <p:spPr bwMode="auto">
          <a:xfrm>
            <a:off x="-7613" y="381000"/>
            <a:ext cx="3417905" cy="523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1" tIns="45715" rIns="91431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r>
              <a:rPr lang="en-GB" sz="2800" dirty="0" smtClean="0">
                <a:solidFill>
                  <a:srgbClr val="336699"/>
                </a:solidFill>
                <a:latin typeface="Tahoma" pitchFamily="34" charset="0"/>
                <a:cs typeface="Tahoma" pitchFamily="34" charset="0"/>
              </a:rPr>
              <a:t>sCMOS </a:t>
            </a:r>
            <a:r>
              <a:rPr lang="en-GB" sz="2800" dirty="0" err="1" smtClean="0">
                <a:solidFill>
                  <a:srgbClr val="336699"/>
                </a:solidFill>
                <a:latin typeface="Tahoma" pitchFamily="34" charset="0"/>
                <a:cs typeface="Tahoma" pitchFamily="34" charset="0"/>
              </a:rPr>
              <a:t>vs</a:t>
            </a:r>
            <a:r>
              <a:rPr lang="en-GB" sz="2800" dirty="0" smtClean="0">
                <a:solidFill>
                  <a:srgbClr val="336699"/>
                </a:solidFill>
                <a:latin typeface="Tahoma" pitchFamily="34" charset="0"/>
                <a:cs typeface="Tahoma" pitchFamily="34" charset="0"/>
              </a:rPr>
              <a:t> EMCCD …</a:t>
            </a:r>
            <a:endParaRPr lang="en-US" sz="2800" dirty="0">
              <a:solidFill>
                <a:srgbClr val="336699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Text Box 3058"/>
          <p:cNvSpPr txBox="1">
            <a:spLocks noChangeArrowheads="1"/>
          </p:cNvSpPr>
          <p:nvPr/>
        </p:nvSpPr>
        <p:spPr bwMode="auto">
          <a:xfrm>
            <a:off x="2320132" y="4062413"/>
            <a:ext cx="31099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1" tIns="45715" rIns="91431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eaLnBrk="1" hangingPunct="1"/>
            <a:r>
              <a:rPr lang="en-GB" dirty="0">
                <a:latin typeface="Arial" charset="0"/>
              </a:rPr>
              <a:t>Photons per 13</a:t>
            </a:r>
            <a:r>
              <a:rPr lang="en-GB" dirty="0">
                <a:latin typeface="Arial" charset="0"/>
                <a:sym typeface="Symbol" pitchFamily="18" charset="2"/>
              </a:rPr>
              <a:t></a:t>
            </a:r>
            <a:r>
              <a:rPr lang="en-GB" dirty="0">
                <a:latin typeface="Arial" charset="0"/>
              </a:rPr>
              <a:t>m pixel area</a:t>
            </a:r>
          </a:p>
        </p:txBody>
      </p:sp>
      <p:sp>
        <p:nvSpPr>
          <p:cNvPr id="6" name="Text Box 3059"/>
          <p:cNvSpPr txBox="1">
            <a:spLocks noChangeArrowheads="1"/>
          </p:cNvSpPr>
          <p:nvPr/>
        </p:nvSpPr>
        <p:spPr bwMode="auto">
          <a:xfrm rot="-5400000">
            <a:off x="-1216818" y="3376886"/>
            <a:ext cx="301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1" tIns="45715" rIns="91431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eaLnBrk="1" hangingPunct="1"/>
            <a:r>
              <a:rPr lang="en-GB" dirty="0">
                <a:latin typeface="Arial" charset="0"/>
              </a:rPr>
              <a:t>Signal to Noise Ratio (SNR)</a:t>
            </a:r>
          </a:p>
        </p:txBody>
      </p:sp>
      <p:sp>
        <p:nvSpPr>
          <p:cNvPr id="7" name="Text Box 3062"/>
          <p:cNvSpPr txBox="1">
            <a:spLocks noChangeArrowheads="1"/>
          </p:cNvSpPr>
          <p:nvPr/>
        </p:nvSpPr>
        <p:spPr bwMode="auto">
          <a:xfrm>
            <a:off x="1371600" y="1471092"/>
            <a:ext cx="28162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1" tIns="45715" rIns="91431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eaLnBrk="1" hangingPunct="1"/>
            <a:r>
              <a:rPr lang="en-GB" sz="1600" dirty="0" err="1">
                <a:latin typeface="Arial" charset="0"/>
              </a:rPr>
              <a:t>sCMOS</a:t>
            </a:r>
            <a:r>
              <a:rPr lang="en-GB" sz="1600" dirty="0">
                <a:latin typeface="Arial" charset="0"/>
              </a:rPr>
              <a:t> / EMCCD cross-over</a:t>
            </a:r>
          </a:p>
          <a:p>
            <a:pPr eaLnBrk="1" hangingPunct="1"/>
            <a:r>
              <a:rPr lang="en-GB" sz="1600" dirty="0">
                <a:latin typeface="Arial" charset="0"/>
              </a:rPr>
              <a:t>~ 56 photons/pixel</a:t>
            </a:r>
          </a:p>
        </p:txBody>
      </p:sp>
      <p:sp>
        <p:nvSpPr>
          <p:cNvPr id="8" name="Line 3063"/>
          <p:cNvSpPr>
            <a:spLocks noChangeShapeType="1"/>
          </p:cNvSpPr>
          <p:nvPr/>
        </p:nvSpPr>
        <p:spPr bwMode="auto">
          <a:xfrm>
            <a:off x="3235327" y="2079402"/>
            <a:ext cx="639761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1" tIns="45715" rIns="91431" bIns="45715"/>
          <a:lstStyle/>
          <a:p>
            <a:endParaRPr lang="en-GB"/>
          </a:p>
        </p:txBody>
      </p:sp>
      <p:sp>
        <p:nvSpPr>
          <p:cNvPr id="9" name="Left-Right Arrow 8"/>
          <p:cNvSpPr/>
          <p:nvPr/>
        </p:nvSpPr>
        <p:spPr bwMode="auto">
          <a:xfrm>
            <a:off x="1043386" y="4920643"/>
            <a:ext cx="2898378" cy="444675"/>
          </a:xfrm>
          <a:prstGeom prst="left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1" tIns="45715" rIns="91431" bIns="45715" numCol="1" rtlCol="0" anchor="t" anchorCtr="0" compatLnSpc="1">
            <a:prstTxWarp prst="textNoShape">
              <a:avLst/>
            </a:prstTxWarp>
          </a:bodyPr>
          <a:lstStyle/>
          <a:p>
            <a:pPr defTabSz="914305"/>
            <a:endParaRPr lang="en-GB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3385" y="5478761"/>
            <a:ext cx="4896544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31" tIns="45715" rIns="91431" bIns="45715" rtlCol="0">
            <a:spAutoFit/>
          </a:bodyPr>
          <a:lstStyle/>
          <a:p>
            <a:r>
              <a:rPr lang="en-GB" dirty="0" smtClean="0"/>
              <a:t>BI EMCCDs can still offer best performance in very low light applications, e.g. single molecule, photon counting, confocal etc…</a:t>
            </a:r>
            <a:endParaRPr lang="en-GB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35" t="36547" r="85453" b="26907"/>
          <a:stretch/>
        </p:blipFill>
        <p:spPr bwMode="auto">
          <a:xfrm>
            <a:off x="6083945" y="2422302"/>
            <a:ext cx="252660" cy="273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86088" b="69981"/>
          <a:stretch/>
        </p:blipFill>
        <p:spPr bwMode="auto">
          <a:xfrm>
            <a:off x="6083945" y="3000946"/>
            <a:ext cx="252660" cy="224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405438" y="2268142"/>
            <a:ext cx="1737958" cy="369322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r>
              <a:rPr lang="en-GB" dirty="0" smtClean="0"/>
              <a:t>iXon</a:t>
            </a:r>
            <a:r>
              <a:rPr lang="en-GB" baseline="-25000" dirty="0" smtClean="0"/>
              <a:t>3</a:t>
            </a:r>
            <a:r>
              <a:rPr lang="en-GB" dirty="0" smtClean="0"/>
              <a:t> 888 (13 </a:t>
            </a:r>
            <a:r>
              <a:rPr lang="en-GB" dirty="0" smtClean="0">
                <a:sym typeface="Symbol"/>
              </a:rPr>
              <a:t></a:t>
            </a:r>
            <a:r>
              <a:rPr lang="en-GB" dirty="0" smtClean="0"/>
              <a:t>m)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6371531" y="2897486"/>
            <a:ext cx="2561902" cy="369322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r>
              <a:rPr lang="en-GB" dirty="0" err="1" smtClean="0"/>
              <a:t>sCMOS</a:t>
            </a:r>
            <a:r>
              <a:rPr lang="en-GB" dirty="0" smtClean="0"/>
              <a:t> 2x2 binned (13</a:t>
            </a:r>
            <a:r>
              <a:rPr lang="en-GB" dirty="0">
                <a:sym typeface="Symbol"/>
              </a:rPr>
              <a:t> </a:t>
            </a:r>
            <a:r>
              <a:rPr lang="en-GB" dirty="0" smtClean="0"/>
              <a:t>m)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5684574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PI_HAS_CHART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PI_HAS_CHART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PI_HAS_CHART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PI_HAS_CHART" val="fals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PI_HAS_CHART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PI_HAS_CHART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PI_HAS_CHART" val="fals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PI_HAS_CHART" val="fal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PI_HAS_CHART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PI_HAS_CHART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PI_HAS_CHART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PI_HAS_CHART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PI_HAS_CHART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PI_HAS_CHART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PI_HAS_CHART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PI_HAS_CHART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PI_HAS_CHART" val="fals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 Andor Corporate Template">
  <a:themeElements>
    <a:clrScheme name="Andor">
      <a:dk1>
        <a:srgbClr val="000000"/>
      </a:dk1>
      <a:lt1>
        <a:srgbClr val="FFFFFF"/>
      </a:lt1>
      <a:dk2>
        <a:srgbClr val="005172"/>
      </a:dk2>
      <a:lt2>
        <a:srgbClr val="000000"/>
      </a:lt2>
      <a:accent1>
        <a:srgbClr val="005172"/>
      </a:accent1>
      <a:accent2>
        <a:srgbClr val="4D4F53"/>
      </a:accent2>
      <a:accent3>
        <a:srgbClr val="9A9B9C"/>
      </a:accent3>
      <a:accent4>
        <a:srgbClr val="E98300"/>
      </a:accent4>
      <a:accent5>
        <a:srgbClr val="6A4061"/>
      </a:accent5>
      <a:accent6>
        <a:srgbClr val="5B8F22"/>
      </a:accent6>
      <a:hlink>
        <a:srgbClr val="E98300"/>
      </a:hlink>
      <a:folHlink>
        <a:srgbClr val="9A9B9C"/>
      </a:folHlink>
    </a:clrScheme>
    <a:fontScheme name="Andor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txDef>
      <a:spPr/>
      <a:bodyPr/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Andor">
      <a:dk1>
        <a:srgbClr val="4D4F53"/>
      </a:dk1>
      <a:lt1>
        <a:srgbClr val="FFFFFF"/>
      </a:lt1>
      <a:dk2>
        <a:srgbClr val="005172"/>
      </a:dk2>
      <a:lt2>
        <a:srgbClr val="9A9B9C"/>
      </a:lt2>
      <a:accent1>
        <a:srgbClr val="005172"/>
      </a:accent1>
      <a:accent2>
        <a:srgbClr val="4D4F53"/>
      </a:accent2>
      <a:accent3>
        <a:srgbClr val="9A9B9C"/>
      </a:accent3>
      <a:accent4>
        <a:srgbClr val="E98300"/>
      </a:accent4>
      <a:accent5>
        <a:srgbClr val="6A4061"/>
      </a:accent5>
      <a:accent6>
        <a:srgbClr val="5B8F22"/>
      </a:accent6>
      <a:hlink>
        <a:srgbClr val="E98300"/>
      </a:hlink>
      <a:folHlink>
        <a:srgbClr val="9A9B9C"/>
      </a:folHlink>
    </a:clrScheme>
    <a:fontScheme name="Andor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ndor">
      <a:dk1>
        <a:srgbClr val="4D4F53"/>
      </a:dk1>
      <a:lt1>
        <a:srgbClr val="FFFFFF"/>
      </a:lt1>
      <a:dk2>
        <a:srgbClr val="005172"/>
      </a:dk2>
      <a:lt2>
        <a:srgbClr val="9A9B9C"/>
      </a:lt2>
      <a:accent1>
        <a:srgbClr val="005172"/>
      </a:accent1>
      <a:accent2>
        <a:srgbClr val="4D4F53"/>
      </a:accent2>
      <a:accent3>
        <a:srgbClr val="9A9B9C"/>
      </a:accent3>
      <a:accent4>
        <a:srgbClr val="E98300"/>
      </a:accent4>
      <a:accent5>
        <a:srgbClr val="6A4061"/>
      </a:accent5>
      <a:accent6>
        <a:srgbClr val="5B8F22"/>
      </a:accent6>
      <a:hlink>
        <a:srgbClr val="E98300"/>
      </a:hlink>
      <a:folHlink>
        <a:srgbClr val="9A9B9C"/>
      </a:folHlink>
    </a:clrScheme>
    <a:fontScheme name="Andor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Andor">
    <a:dk1>
      <a:srgbClr val="000000"/>
    </a:dk1>
    <a:lt1>
      <a:srgbClr val="FFFFFF"/>
    </a:lt1>
    <a:dk2>
      <a:srgbClr val="005172"/>
    </a:dk2>
    <a:lt2>
      <a:srgbClr val="000000"/>
    </a:lt2>
    <a:accent1>
      <a:srgbClr val="005172"/>
    </a:accent1>
    <a:accent2>
      <a:srgbClr val="4D4F53"/>
    </a:accent2>
    <a:accent3>
      <a:srgbClr val="9A9B9C"/>
    </a:accent3>
    <a:accent4>
      <a:srgbClr val="E98300"/>
    </a:accent4>
    <a:accent5>
      <a:srgbClr val="6A4061"/>
    </a:accent5>
    <a:accent6>
      <a:srgbClr val="5B8F22"/>
    </a:accent6>
    <a:hlink>
      <a:srgbClr val="E98300"/>
    </a:hlink>
    <a:folHlink>
      <a:srgbClr val="9A9B9C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New Andor Corporate Template</Template>
  <TotalTime>0</TotalTime>
  <Words>1238</Words>
  <Application>Microsoft Office PowerPoint</Application>
  <PresentationFormat>On-screen Show (4:3)</PresentationFormat>
  <Paragraphs>200</Paragraphs>
  <Slides>25</Slides>
  <Notes>3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New Andor Corporate Template</vt:lpstr>
      <vt:lpstr>sCMOS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sCMOS QE curve</vt:lpstr>
      <vt:lpstr>Slide 16</vt:lpstr>
      <vt:lpstr>Slide 17</vt:lpstr>
      <vt:lpstr>Slide 18</vt:lpstr>
      <vt:lpstr>Slide 19</vt:lpstr>
      <vt:lpstr>Slide 20</vt:lpstr>
      <vt:lpstr>Dr. Robert Marshall, Centre for Space Physics, Boston University - Aurora Breakup event captured with the Neo at 50 fps, full frame </vt:lpstr>
      <vt:lpstr>Slide 22</vt:lpstr>
      <vt:lpstr>A photograph of a state-of-the-art 4-lens SPIM, courtesy of Uros Krizic of the Hufnagel Lab, EMBL, Heidelberg</vt:lpstr>
      <vt:lpstr>Optical cross-sections through a developing Drosophila melanogaster embryo in stage 5/6. Two Neos are used to capture this 3-D structure and one of these can be captured every 20 seconds.</vt:lpstr>
      <vt:lpstr>Slide 25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2012-03-28T18:54:25Z</dcterms:created>
  <dcterms:modified xsi:type="dcterms:W3CDTF">2012-03-29T16:50:43Z</dcterms:modified>
</cp:coreProperties>
</file>